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08c60f092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94274a6ec4539"/>
  </p:sldMasterIdLst>
  <p:sldIdLst>
    <p:sldId xmlns:r="http://schemas.openxmlformats.org/officeDocument/2006/relationships" id="256" r:id="Rb848269b0a994f86"/>
    <p:sldId xmlns:r="http://schemas.openxmlformats.org/officeDocument/2006/relationships" id="257" r:id="R8101bdf829b4444e"/>
    <p:sldId xmlns:r="http://schemas.openxmlformats.org/officeDocument/2006/relationships" id="258" r:id="Re318c9d6f4f349ed"/>
    <p:sldId xmlns:r="http://schemas.openxmlformats.org/officeDocument/2006/relationships" id="259" r:id="Rba6b772ad3834446"/>
    <p:sldId xmlns:r="http://schemas.openxmlformats.org/officeDocument/2006/relationships" id="260" r:id="R8390f77330564592"/>
    <p:sldId xmlns:r="http://schemas.openxmlformats.org/officeDocument/2006/relationships" id="261" r:id="R6618752d337e45b3"/>
    <p:sldId xmlns:r="http://schemas.openxmlformats.org/officeDocument/2006/relationships" id="262" r:id="Re58a5a80a294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94274a6ec4539" /><Relationship Type="http://schemas.openxmlformats.org/officeDocument/2006/relationships/slide" Target="/ppt/slides/slide1.xml" Id="Rb848269b0a994f86" /><Relationship Type="http://schemas.openxmlformats.org/officeDocument/2006/relationships/slide" Target="/ppt/slides/slide2.xml" Id="R8101bdf829b4444e" /><Relationship Type="http://schemas.openxmlformats.org/officeDocument/2006/relationships/slide" Target="/ppt/slides/slide3.xml" Id="Re318c9d6f4f349ed" /><Relationship Type="http://schemas.openxmlformats.org/officeDocument/2006/relationships/slide" Target="/ppt/slides/slide4.xml" Id="Rba6b772ad3834446" /><Relationship Type="http://schemas.openxmlformats.org/officeDocument/2006/relationships/slide" Target="/ppt/slides/slide5.xml" Id="R8390f77330564592" /><Relationship Type="http://schemas.openxmlformats.org/officeDocument/2006/relationships/slide" Target="/ppt/slides/slide6.xml" Id="R6618752d337e45b3" /><Relationship Type="http://schemas.openxmlformats.org/officeDocument/2006/relationships/slide" Target="/ppt/slides/slide7.xml" Id="Re58a5a80a294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fd66fa394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ac99f6294aff" /><Relationship Type="http://schemas.openxmlformats.org/officeDocument/2006/relationships/theme" Target="/ppt/slideMasters/theme/theme1.xml" Id="R883bc487cba0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aac99f629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666a5649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8fa90056f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7d9092815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c1869522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9f3469fd6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1fa269e8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23e4bf8a1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