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4d936db65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d3604b2054c92"/>
  </p:sldMasterIdLst>
  <p:sldIdLst>
    <p:sldId xmlns:r="http://schemas.openxmlformats.org/officeDocument/2006/relationships" id="256" r:id="R1a256d0cae714fa7"/>
    <p:sldId xmlns:r="http://schemas.openxmlformats.org/officeDocument/2006/relationships" id="257" r:id="R74e6f214364e4ff0"/>
    <p:sldId xmlns:r="http://schemas.openxmlformats.org/officeDocument/2006/relationships" id="258" r:id="R8d48f437dd694104"/>
    <p:sldId xmlns:r="http://schemas.openxmlformats.org/officeDocument/2006/relationships" id="259" r:id="R343ae786554b426a"/>
    <p:sldId xmlns:r="http://schemas.openxmlformats.org/officeDocument/2006/relationships" id="260" r:id="Re2877a2cdded4666"/>
    <p:sldId xmlns:r="http://schemas.openxmlformats.org/officeDocument/2006/relationships" id="261" r:id="Rc02e612be877433c"/>
    <p:sldId xmlns:r="http://schemas.openxmlformats.org/officeDocument/2006/relationships" id="262" r:id="Rc05b769ffaa8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d3604b2054c92" /><Relationship Type="http://schemas.openxmlformats.org/officeDocument/2006/relationships/slide" Target="/ppt/slides/slide1.xml" Id="R1a256d0cae714fa7" /><Relationship Type="http://schemas.openxmlformats.org/officeDocument/2006/relationships/slide" Target="/ppt/slides/slide2.xml" Id="R74e6f214364e4ff0" /><Relationship Type="http://schemas.openxmlformats.org/officeDocument/2006/relationships/slide" Target="/ppt/slides/slide3.xml" Id="R8d48f437dd694104" /><Relationship Type="http://schemas.openxmlformats.org/officeDocument/2006/relationships/slide" Target="/ppt/slides/slide4.xml" Id="R343ae786554b426a" /><Relationship Type="http://schemas.openxmlformats.org/officeDocument/2006/relationships/slide" Target="/ppt/slides/slide5.xml" Id="Re2877a2cdded4666" /><Relationship Type="http://schemas.openxmlformats.org/officeDocument/2006/relationships/slide" Target="/ppt/slides/slide6.xml" Id="Rc02e612be877433c" /><Relationship Type="http://schemas.openxmlformats.org/officeDocument/2006/relationships/slide" Target="/ppt/slides/slide7.xml" Id="Rc05b769ffaa8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b4a7f4b1d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ae16198b4bad" /><Relationship Type="http://schemas.openxmlformats.org/officeDocument/2006/relationships/theme" Target="/ppt/slideMasters/theme/theme1.xml" Id="Ra72e842a001b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aae16198b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86030ec1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5c47adb7c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630ed94bf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e36b8b37b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032052148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e0e97d9a6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d80dd570d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