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3486915c3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724a005d4b4c38"/>
  </p:sldMasterIdLst>
  <p:sldIdLst>
    <p:sldId xmlns:r="http://schemas.openxmlformats.org/officeDocument/2006/relationships" id="256" r:id="R3dadacae071043e3"/>
    <p:sldId xmlns:r="http://schemas.openxmlformats.org/officeDocument/2006/relationships" id="257" r:id="R446be7199b54490d"/>
    <p:sldId xmlns:r="http://schemas.openxmlformats.org/officeDocument/2006/relationships" id="258" r:id="Rd0997fa0d8a54bbb"/>
    <p:sldId xmlns:r="http://schemas.openxmlformats.org/officeDocument/2006/relationships" id="259" r:id="R1a7a857ffa564f8d"/>
    <p:sldId xmlns:r="http://schemas.openxmlformats.org/officeDocument/2006/relationships" id="260" r:id="Rd5fd72baebc44704"/>
    <p:sldId xmlns:r="http://schemas.openxmlformats.org/officeDocument/2006/relationships" id="261" r:id="R08610afeb1d6496e"/>
    <p:sldId xmlns:r="http://schemas.openxmlformats.org/officeDocument/2006/relationships" id="262" r:id="Rc702ec13a13a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24a005d4b4c38" /><Relationship Type="http://schemas.openxmlformats.org/officeDocument/2006/relationships/slide" Target="/ppt/slides/slide1.xml" Id="R3dadacae071043e3" /><Relationship Type="http://schemas.openxmlformats.org/officeDocument/2006/relationships/slide" Target="/ppt/slides/slide2.xml" Id="R446be7199b54490d" /><Relationship Type="http://schemas.openxmlformats.org/officeDocument/2006/relationships/slide" Target="/ppt/slides/slide3.xml" Id="Rd0997fa0d8a54bbb" /><Relationship Type="http://schemas.openxmlformats.org/officeDocument/2006/relationships/slide" Target="/ppt/slides/slide4.xml" Id="R1a7a857ffa564f8d" /><Relationship Type="http://schemas.openxmlformats.org/officeDocument/2006/relationships/slide" Target="/ppt/slides/slide5.xml" Id="Rd5fd72baebc44704" /><Relationship Type="http://schemas.openxmlformats.org/officeDocument/2006/relationships/slide" Target="/ppt/slides/slide6.xml" Id="R08610afeb1d6496e" /><Relationship Type="http://schemas.openxmlformats.org/officeDocument/2006/relationships/slide" Target="/ppt/slides/slide7.xml" Id="Rc702ec13a13a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567230aed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5c6458a3f46cc" /><Relationship Type="http://schemas.openxmlformats.org/officeDocument/2006/relationships/theme" Target="/ppt/slideMasters/theme/theme1.xml" Id="Rf8c16f1707a6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5c6458a3f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5fb51bdce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03cf2c6fb4b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0dff4149b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8a01368a6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682924efa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b9b7f88a6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2bea5d6f44c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VEIKRYSSET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VEIKRYSSET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HOLSTAD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Andersson, Nordbøveien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