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26ce12aeb241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d11d17571c4ed2"/>
  </p:sldMasterIdLst>
  <p:sldIdLst>
    <p:sldId xmlns:r="http://schemas.openxmlformats.org/officeDocument/2006/relationships" id="256" r:id="Rb89e87c38bea42ec"/>
    <p:sldId xmlns:r="http://schemas.openxmlformats.org/officeDocument/2006/relationships" id="257" r:id="Rd45ac38ef8a3489f"/>
    <p:sldId xmlns:r="http://schemas.openxmlformats.org/officeDocument/2006/relationships" id="258" r:id="Rea3f96d0a2cd4cb7"/>
    <p:sldId xmlns:r="http://schemas.openxmlformats.org/officeDocument/2006/relationships" id="259" r:id="Ref780facce5b42c9"/>
    <p:sldId xmlns:r="http://schemas.openxmlformats.org/officeDocument/2006/relationships" id="260" r:id="R2689a53d10814d06"/>
    <p:sldId xmlns:r="http://schemas.openxmlformats.org/officeDocument/2006/relationships" id="261" r:id="Rb779627c2cb84420"/>
    <p:sldId xmlns:r="http://schemas.openxmlformats.org/officeDocument/2006/relationships" id="262" r:id="R5c8c0c3cda2c4a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d11d17571c4ed2" /><Relationship Type="http://schemas.openxmlformats.org/officeDocument/2006/relationships/slide" Target="/ppt/slides/slide1.xml" Id="Rb89e87c38bea42ec" /><Relationship Type="http://schemas.openxmlformats.org/officeDocument/2006/relationships/slide" Target="/ppt/slides/slide2.xml" Id="Rd45ac38ef8a3489f" /><Relationship Type="http://schemas.openxmlformats.org/officeDocument/2006/relationships/slide" Target="/ppt/slides/slide3.xml" Id="Rea3f96d0a2cd4cb7" /><Relationship Type="http://schemas.openxmlformats.org/officeDocument/2006/relationships/slide" Target="/ppt/slides/slide4.xml" Id="Ref780facce5b42c9" /><Relationship Type="http://schemas.openxmlformats.org/officeDocument/2006/relationships/slide" Target="/ppt/slides/slide5.xml" Id="R2689a53d10814d06" /><Relationship Type="http://schemas.openxmlformats.org/officeDocument/2006/relationships/slide" Target="/ppt/slides/slide6.xml" Id="Rb779627c2cb84420" /><Relationship Type="http://schemas.openxmlformats.org/officeDocument/2006/relationships/slide" Target="/ppt/slides/slide7.xml" Id="R5c8c0c3cda2c4a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608b7aefb64b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bf7e0ae8a471f" /><Relationship Type="http://schemas.openxmlformats.org/officeDocument/2006/relationships/theme" Target="/ppt/slideMasters/theme/theme1.xml" Id="R542c3510b3e34c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cbf7e0ae8a47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81a117e9d49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baf5133f045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459110bf246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208e602964e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291480d8f4a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3d935311f45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99360823a42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VEIKRYSSET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VEIKRYSSET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VEIKRYSSET AS ble etablert [år] og holder til i 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VEIKRYSSET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VEIKRYSSET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VEIKRYSSET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1 034 785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1 066 085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VEIKRYSSET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ANDERSSON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DAGFINN HOLSTAD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VEIKRYSSET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Inge Andersson, Nordbøveien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3790 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927 985 608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VEIKRYSSET AS</a:t>
            </a:r>
          </a:p>
        </p:txBody>
      </p:sp>
    </p:spTree>
  </p:cSld>
  <p:clrMapOvr>
    <a:masterClrMapping xmlns:a="http://schemas.openxmlformats.org/drawingml/2006/main"/>
  </p:clrMapOvr>
</p:sld>
</file>