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cfa73ca51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868a2a6be49c5"/>
  </p:sldMasterIdLst>
  <p:sldIdLst>
    <p:sldId xmlns:r="http://schemas.openxmlformats.org/officeDocument/2006/relationships" id="256" r:id="Re445f60d922445f7"/>
    <p:sldId xmlns:r="http://schemas.openxmlformats.org/officeDocument/2006/relationships" id="257" r:id="R5d210682ba7741e0"/>
    <p:sldId xmlns:r="http://schemas.openxmlformats.org/officeDocument/2006/relationships" id="258" r:id="R9ebf7f7ec5334552"/>
    <p:sldId xmlns:r="http://schemas.openxmlformats.org/officeDocument/2006/relationships" id="259" r:id="Rc952448b92e245d4"/>
    <p:sldId xmlns:r="http://schemas.openxmlformats.org/officeDocument/2006/relationships" id="260" r:id="R1e35fce775334916"/>
    <p:sldId xmlns:r="http://schemas.openxmlformats.org/officeDocument/2006/relationships" id="261" r:id="R5228e5c388734def"/>
    <p:sldId xmlns:r="http://schemas.openxmlformats.org/officeDocument/2006/relationships" id="262" r:id="R2d74aa890275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868a2a6be49c5" /><Relationship Type="http://schemas.openxmlformats.org/officeDocument/2006/relationships/slide" Target="/ppt/slides/slide1.xml" Id="Re445f60d922445f7" /><Relationship Type="http://schemas.openxmlformats.org/officeDocument/2006/relationships/slide" Target="/ppt/slides/slide2.xml" Id="R5d210682ba7741e0" /><Relationship Type="http://schemas.openxmlformats.org/officeDocument/2006/relationships/slide" Target="/ppt/slides/slide3.xml" Id="R9ebf7f7ec5334552" /><Relationship Type="http://schemas.openxmlformats.org/officeDocument/2006/relationships/slide" Target="/ppt/slides/slide4.xml" Id="Rc952448b92e245d4" /><Relationship Type="http://schemas.openxmlformats.org/officeDocument/2006/relationships/slide" Target="/ppt/slides/slide5.xml" Id="R1e35fce775334916" /><Relationship Type="http://schemas.openxmlformats.org/officeDocument/2006/relationships/slide" Target="/ppt/slides/slide6.xml" Id="R5228e5c388734def" /><Relationship Type="http://schemas.openxmlformats.org/officeDocument/2006/relationships/slide" Target="/ppt/slides/slide7.xml" Id="R2d74aa890275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41400b391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c595b04d407b" /><Relationship Type="http://schemas.openxmlformats.org/officeDocument/2006/relationships/theme" Target="/ppt/slideMasters/theme/theme1.xml" Id="Rd44fb6cef547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3c595b04d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cff622a2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bd977364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9466a8c5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3dffcfec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a9967ddbc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fe660b8e6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001f636ad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