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85c681f08649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4ae7a7ee214053"/>
  </p:sldMasterIdLst>
  <p:sldIdLst>
    <p:sldId xmlns:r="http://schemas.openxmlformats.org/officeDocument/2006/relationships" id="256" r:id="Rc11e74f23d9e42e8"/>
    <p:sldId xmlns:r="http://schemas.openxmlformats.org/officeDocument/2006/relationships" id="257" r:id="R0c719e65895546b8"/>
    <p:sldId xmlns:r="http://schemas.openxmlformats.org/officeDocument/2006/relationships" id="258" r:id="Red7a3ce2ff774fb3"/>
    <p:sldId xmlns:r="http://schemas.openxmlformats.org/officeDocument/2006/relationships" id="259" r:id="R63d616607b9949a0"/>
    <p:sldId xmlns:r="http://schemas.openxmlformats.org/officeDocument/2006/relationships" id="260" r:id="Rc6d312332fb24e1a"/>
    <p:sldId xmlns:r="http://schemas.openxmlformats.org/officeDocument/2006/relationships" id="261" r:id="Rd49d90f70a894a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4ae7a7ee214053" /><Relationship Type="http://schemas.openxmlformats.org/officeDocument/2006/relationships/slide" Target="/ppt/slides/slide1.xml" Id="Rc11e74f23d9e42e8" /><Relationship Type="http://schemas.openxmlformats.org/officeDocument/2006/relationships/slide" Target="/ppt/slides/slide2.xml" Id="R0c719e65895546b8" /><Relationship Type="http://schemas.openxmlformats.org/officeDocument/2006/relationships/slide" Target="/ppt/slides/slide3.xml" Id="Red7a3ce2ff774fb3" /><Relationship Type="http://schemas.openxmlformats.org/officeDocument/2006/relationships/slide" Target="/ppt/slides/slide4.xml" Id="R63d616607b9949a0" /><Relationship Type="http://schemas.openxmlformats.org/officeDocument/2006/relationships/slide" Target="/ppt/slides/slide5.xml" Id="Rc6d312332fb24e1a" /><Relationship Type="http://schemas.openxmlformats.org/officeDocument/2006/relationships/slide" Target="/ppt/slides/slide6.xml" Id="Rd49d90f70a894a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791b4d50724b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2f952060d4d38" /><Relationship Type="http://schemas.openxmlformats.org/officeDocument/2006/relationships/theme" Target="/ppt/slideMasters/theme/theme1.xml" Id="R18e597de832f41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e2f952060d4d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def438c7c44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2c056521e4b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2566c401a49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6b31b695744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c9a87ca3d41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51f525dcd46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J.P.R.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Viksveien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927 966 565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J.P.R. HOLDING AS</a:t>
            </a:r>
          </a:p>
        </p:txBody>
      </p:sp>
    </p:spTree>
  </p:cSld>
  <p:clrMapOvr>
    <a:masterClrMapping xmlns:a="http://schemas.openxmlformats.org/drawingml/2006/main"/>
  </p:clrMapOvr>
</p:sld>
</file>