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802b1feba0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fc58ae79c48f9"/>
  </p:sldMasterIdLst>
  <p:sldIdLst>
    <p:sldId xmlns:r="http://schemas.openxmlformats.org/officeDocument/2006/relationships" id="256" r:id="Ra32a2192a19c4b3f"/>
    <p:sldId xmlns:r="http://schemas.openxmlformats.org/officeDocument/2006/relationships" id="257" r:id="Rf87924c83fdb4a3a"/>
    <p:sldId xmlns:r="http://schemas.openxmlformats.org/officeDocument/2006/relationships" id="258" r:id="R847078e2333e4529"/>
    <p:sldId xmlns:r="http://schemas.openxmlformats.org/officeDocument/2006/relationships" id="259" r:id="R31e3923e2e1d42f3"/>
    <p:sldId xmlns:r="http://schemas.openxmlformats.org/officeDocument/2006/relationships" id="260" r:id="Rcb21ddc6c30c45a2"/>
    <p:sldId xmlns:r="http://schemas.openxmlformats.org/officeDocument/2006/relationships" id="261" r:id="R8cd8950cafe54721"/>
    <p:sldId xmlns:r="http://schemas.openxmlformats.org/officeDocument/2006/relationships" id="262" r:id="R38b9b1e2305c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fc58ae79c48f9" /><Relationship Type="http://schemas.openxmlformats.org/officeDocument/2006/relationships/slide" Target="/ppt/slides/slide1.xml" Id="Ra32a2192a19c4b3f" /><Relationship Type="http://schemas.openxmlformats.org/officeDocument/2006/relationships/slide" Target="/ppt/slides/slide2.xml" Id="Rf87924c83fdb4a3a" /><Relationship Type="http://schemas.openxmlformats.org/officeDocument/2006/relationships/slide" Target="/ppt/slides/slide3.xml" Id="R847078e2333e4529" /><Relationship Type="http://schemas.openxmlformats.org/officeDocument/2006/relationships/slide" Target="/ppt/slides/slide4.xml" Id="R31e3923e2e1d42f3" /><Relationship Type="http://schemas.openxmlformats.org/officeDocument/2006/relationships/slide" Target="/ppt/slides/slide5.xml" Id="Rcb21ddc6c30c45a2" /><Relationship Type="http://schemas.openxmlformats.org/officeDocument/2006/relationships/slide" Target="/ppt/slides/slide6.xml" Id="R8cd8950cafe54721" /><Relationship Type="http://schemas.openxmlformats.org/officeDocument/2006/relationships/slide" Target="/ppt/slides/slide7.xml" Id="R38b9b1e2305c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3aeca651f4b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8916ef37b4404" /><Relationship Type="http://schemas.openxmlformats.org/officeDocument/2006/relationships/theme" Target="/ppt/slideMasters/theme/theme1.xml" Id="R4cefedcb5c92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38916ef37b44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d5b5d479d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f4de81e6e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d5f6407c5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e8319842b44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103327caf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b5f71054a4e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8f3d63cb1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MINGDE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MINGDE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4 363 405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4 726 122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ROMSAAS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927 955 369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