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4789394d2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458ea23314f1b"/>
  </p:sldMasterIdLst>
  <p:sldIdLst>
    <p:sldId xmlns:r="http://schemas.openxmlformats.org/officeDocument/2006/relationships" id="256" r:id="Ra95140122c4649cd"/>
    <p:sldId xmlns:r="http://schemas.openxmlformats.org/officeDocument/2006/relationships" id="257" r:id="Rd3fbb1384b224ffd"/>
    <p:sldId xmlns:r="http://schemas.openxmlformats.org/officeDocument/2006/relationships" id="258" r:id="R2118583db4bc4abf"/>
    <p:sldId xmlns:r="http://schemas.openxmlformats.org/officeDocument/2006/relationships" id="259" r:id="R17d62a435c9a4059"/>
    <p:sldId xmlns:r="http://schemas.openxmlformats.org/officeDocument/2006/relationships" id="260" r:id="R4d635c44b4584674"/>
    <p:sldId xmlns:r="http://schemas.openxmlformats.org/officeDocument/2006/relationships" id="261" r:id="R4adb3ae8b6904f12"/>
    <p:sldId xmlns:r="http://schemas.openxmlformats.org/officeDocument/2006/relationships" id="262" r:id="Rbe4dadb36226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458ea23314f1b" /><Relationship Type="http://schemas.openxmlformats.org/officeDocument/2006/relationships/slide" Target="/ppt/slides/slide1.xml" Id="Ra95140122c4649cd" /><Relationship Type="http://schemas.openxmlformats.org/officeDocument/2006/relationships/slide" Target="/ppt/slides/slide2.xml" Id="Rd3fbb1384b224ffd" /><Relationship Type="http://schemas.openxmlformats.org/officeDocument/2006/relationships/slide" Target="/ppt/slides/slide3.xml" Id="R2118583db4bc4abf" /><Relationship Type="http://schemas.openxmlformats.org/officeDocument/2006/relationships/slide" Target="/ppt/slides/slide4.xml" Id="R17d62a435c9a4059" /><Relationship Type="http://schemas.openxmlformats.org/officeDocument/2006/relationships/slide" Target="/ppt/slides/slide5.xml" Id="R4d635c44b4584674" /><Relationship Type="http://schemas.openxmlformats.org/officeDocument/2006/relationships/slide" Target="/ppt/slides/slide6.xml" Id="R4adb3ae8b6904f12" /><Relationship Type="http://schemas.openxmlformats.org/officeDocument/2006/relationships/slide" Target="/ppt/slides/slide7.xml" Id="Rbe4dadb36226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5e6c84306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a8b623b9e4d4e" /><Relationship Type="http://schemas.openxmlformats.org/officeDocument/2006/relationships/theme" Target="/ppt/slideMasters/theme/theme1.xml" Id="R35bd52b012d8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a8b623b9e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2c643e5a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a5826ec8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5348c9bf2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71c83410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5c28b0c3c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3c3c6f4f9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0cd36f29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