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5d326e38277497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9c5659d3aa414c"/>
  </p:sldMasterIdLst>
  <p:sldIdLst>
    <p:sldId xmlns:r="http://schemas.openxmlformats.org/officeDocument/2006/relationships" id="256" r:id="R24e0ffe60ab54267"/>
    <p:sldId xmlns:r="http://schemas.openxmlformats.org/officeDocument/2006/relationships" id="257" r:id="R3f0db5e2d7a24220"/>
    <p:sldId xmlns:r="http://schemas.openxmlformats.org/officeDocument/2006/relationships" id="258" r:id="R4195d157be9c4c36"/>
    <p:sldId xmlns:r="http://schemas.openxmlformats.org/officeDocument/2006/relationships" id="259" r:id="R9e5003155aec45da"/>
    <p:sldId xmlns:r="http://schemas.openxmlformats.org/officeDocument/2006/relationships" id="260" r:id="Rf05e42037b9d4799"/>
    <p:sldId xmlns:r="http://schemas.openxmlformats.org/officeDocument/2006/relationships" id="261" r:id="R96654650746346b2"/>
    <p:sldId xmlns:r="http://schemas.openxmlformats.org/officeDocument/2006/relationships" id="262" r:id="R1eae1007499c493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69c5659d3aa414c" /><Relationship Type="http://schemas.openxmlformats.org/officeDocument/2006/relationships/slide" Target="/ppt/slides/slide1.xml" Id="R24e0ffe60ab54267" /><Relationship Type="http://schemas.openxmlformats.org/officeDocument/2006/relationships/slide" Target="/ppt/slides/slide2.xml" Id="R3f0db5e2d7a24220" /><Relationship Type="http://schemas.openxmlformats.org/officeDocument/2006/relationships/slide" Target="/ppt/slides/slide3.xml" Id="R4195d157be9c4c36" /><Relationship Type="http://schemas.openxmlformats.org/officeDocument/2006/relationships/slide" Target="/ppt/slides/slide4.xml" Id="R9e5003155aec45da" /><Relationship Type="http://schemas.openxmlformats.org/officeDocument/2006/relationships/slide" Target="/ppt/slides/slide5.xml" Id="Rf05e42037b9d4799" /><Relationship Type="http://schemas.openxmlformats.org/officeDocument/2006/relationships/slide" Target="/ppt/slides/slide6.xml" Id="R96654650746346b2" /><Relationship Type="http://schemas.openxmlformats.org/officeDocument/2006/relationships/slide" Target="/ppt/slides/slide7.xml" Id="R1eae1007499c493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506dd7451a4a6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fe7bae20a4ed7" /><Relationship Type="http://schemas.openxmlformats.org/officeDocument/2006/relationships/theme" Target="/ppt/slideMasters/theme/theme1.xml" Id="R11098ab6ab6c421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b2fe7bae20a4ed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41761fa2b4b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45579fa2e948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80ee5daf3a469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10ef203d3346a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071d15b2fe4c0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d8bc8f5ad643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91994d734f4a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FROM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FROM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950 000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FROM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Toftes gate 21A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927 893 606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FROM INVEST AS</a:t>
            </a:r>
          </a:p>
        </p:txBody>
      </p:sp>
    </p:spTree>
  </p:cSld>
  <p:clrMapOvr>
    <a:masterClrMapping xmlns:a="http://schemas.openxmlformats.org/drawingml/2006/main"/>
  </p:clrMapOvr>
</p:sld>
</file>