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fe9a30a74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a0fb1feb04910"/>
  </p:sldMasterIdLst>
  <p:sldIdLst>
    <p:sldId xmlns:r="http://schemas.openxmlformats.org/officeDocument/2006/relationships" id="256" r:id="Rd7c7ebb283124bcd"/>
    <p:sldId xmlns:r="http://schemas.openxmlformats.org/officeDocument/2006/relationships" id="257" r:id="Re0e39331cf0248ba"/>
    <p:sldId xmlns:r="http://schemas.openxmlformats.org/officeDocument/2006/relationships" id="258" r:id="R1106eebd2550481a"/>
    <p:sldId xmlns:r="http://schemas.openxmlformats.org/officeDocument/2006/relationships" id="259" r:id="R1493ff5f6b2b4333"/>
    <p:sldId xmlns:r="http://schemas.openxmlformats.org/officeDocument/2006/relationships" id="260" r:id="R456aa42fa54548c5"/>
    <p:sldId xmlns:r="http://schemas.openxmlformats.org/officeDocument/2006/relationships" id="261" r:id="R2889bdb21f2940c8"/>
    <p:sldId xmlns:r="http://schemas.openxmlformats.org/officeDocument/2006/relationships" id="262" r:id="Rde1f3bc64905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a0fb1feb04910" /><Relationship Type="http://schemas.openxmlformats.org/officeDocument/2006/relationships/slide" Target="/ppt/slides/slide1.xml" Id="Rd7c7ebb283124bcd" /><Relationship Type="http://schemas.openxmlformats.org/officeDocument/2006/relationships/slide" Target="/ppt/slides/slide2.xml" Id="Re0e39331cf0248ba" /><Relationship Type="http://schemas.openxmlformats.org/officeDocument/2006/relationships/slide" Target="/ppt/slides/slide3.xml" Id="R1106eebd2550481a" /><Relationship Type="http://schemas.openxmlformats.org/officeDocument/2006/relationships/slide" Target="/ppt/slides/slide4.xml" Id="R1493ff5f6b2b4333" /><Relationship Type="http://schemas.openxmlformats.org/officeDocument/2006/relationships/slide" Target="/ppt/slides/slide5.xml" Id="R456aa42fa54548c5" /><Relationship Type="http://schemas.openxmlformats.org/officeDocument/2006/relationships/slide" Target="/ppt/slides/slide6.xml" Id="R2889bdb21f2940c8" /><Relationship Type="http://schemas.openxmlformats.org/officeDocument/2006/relationships/slide" Target="/ppt/slides/slide7.xml" Id="Rde1f3bc64905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cbe7d7906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4695be21e4f76" /><Relationship Type="http://schemas.openxmlformats.org/officeDocument/2006/relationships/theme" Target="/ppt/slideMasters/theme/theme1.xml" Id="Rf6b5ca1c79e0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4695be21e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d987c719c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42518a87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829ade18b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84fb5884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4416a99de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bca125e0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00f7f125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2 466 452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SJURSETH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Karlsmarka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927 884 852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OAN AS</a:t>
            </a:r>
          </a:p>
        </p:txBody>
      </p:sp>
    </p:spTree>
  </p:cSld>
  <p:clrMapOvr>
    <a:masterClrMapping xmlns:a="http://schemas.openxmlformats.org/drawingml/2006/main"/>
  </p:clrMapOvr>
</p:sld>
</file>