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1d72e7a02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4283a7aed4ce2"/>
  </p:sldMasterIdLst>
  <p:sldIdLst>
    <p:sldId xmlns:r="http://schemas.openxmlformats.org/officeDocument/2006/relationships" id="256" r:id="R759e0187a759457e"/>
    <p:sldId xmlns:r="http://schemas.openxmlformats.org/officeDocument/2006/relationships" id="257" r:id="Rc6ffdaaeaf3545df"/>
    <p:sldId xmlns:r="http://schemas.openxmlformats.org/officeDocument/2006/relationships" id="258" r:id="Rd67f9a5de4f2471b"/>
    <p:sldId xmlns:r="http://schemas.openxmlformats.org/officeDocument/2006/relationships" id="259" r:id="R81692d9d45ed4648"/>
    <p:sldId xmlns:r="http://schemas.openxmlformats.org/officeDocument/2006/relationships" id="260" r:id="R41a402e95d9645df"/>
    <p:sldId xmlns:r="http://schemas.openxmlformats.org/officeDocument/2006/relationships" id="261" r:id="Re8e31b3b3d5c44b2"/>
    <p:sldId xmlns:r="http://schemas.openxmlformats.org/officeDocument/2006/relationships" id="262" r:id="R0bdab95f37af44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4283a7aed4ce2" /><Relationship Type="http://schemas.openxmlformats.org/officeDocument/2006/relationships/slide" Target="/ppt/slides/slide1.xml" Id="R759e0187a759457e" /><Relationship Type="http://schemas.openxmlformats.org/officeDocument/2006/relationships/slide" Target="/ppt/slides/slide2.xml" Id="Rc6ffdaaeaf3545df" /><Relationship Type="http://schemas.openxmlformats.org/officeDocument/2006/relationships/slide" Target="/ppt/slides/slide3.xml" Id="Rd67f9a5de4f2471b" /><Relationship Type="http://schemas.openxmlformats.org/officeDocument/2006/relationships/slide" Target="/ppt/slides/slide4.xml" Id="R81692d9d45ed4648" /><Relationship Type="http://schemas.openxmlformats.org/officeDocument/2006/relationships/slide" Target="/ppt/slides/slide5.xml" Id="R41a402e95d9645df" /><Relationship Type="http://schemas.openxmlformats.org/officeDocument/2006/relationships/slide" Target="/ppt/slides/slide6.xml" Id="Re8e31b3b3d5c44b2" /><Relationship Type="http://schemas.openxmlformats.org/officeDocument/2006/relationships/slide" Target="/ppt/slides/slide7.xml" Id="R0bdab95f37af44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2ae4cf582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1fa68d5204c27" /><Relationship Type="http://schemas.openxmlformats.org/officeDocument/2006/relationships/theme" Target="/ppt/slideMasters/theme/theme1.xml" Id="Rd2b953a8e7bf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81fa68d520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26678260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2cc38ef6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ea6866b1a43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4c77fa387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0cf17d9d642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37051370d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94892e309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INVEST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3 366 177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HUGAAS MYRDAL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