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4b074daa5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8e21acba84b33"/>
  </p:sldMasterIdLst>
  <p:sldIdLst>
    <p:sldId xmlns:r="http://schemas.openxmlformats.org/officeDocument/2006/relationships" id="256" r:id="Rf068329c5535462e"/>
    <p:sldId xmlns:r="http://schemas.openxmlformats.org/officeDocument/2006/relationships" id="257" r:id="R12e36e3c0951454b"/>
    <p:sldId xmlns:r="http://schemas.openxmlformats.org/officeDocument/2006/relationships" id="258" r:id="Rfa8fd3671ac541c5"/>
    <p:sldId xmlns:r="http://schemas.openxmlformats.org/officeDocument/2006/relationships" id="259" r:id="R76e9f103ae064b88"/>
    <p:sldId xmlns:r="http://schemas.openxmlformats.org/officeDocument/2006/relationships" id="260" r:id="R005af8edfef844f2"/>
    <p:sldId xmlns:r="http://schemas.openxmlformats.org/officeDocument/2006/relationships" id="261" r:id="R2f1ba27d0d9b4967"/>
    <p:sldId xmlns:r="http://schemas.openxmlformats.org/officeDocument/2006/relationships" id="262" r:id="R6bd70b44d30f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8e21acba84b33" /><Relationship Type="http://schemas.openxmlformats.org/officeDocument/2006/relationships/slide" Target="/ppt/slides/slide1.xml" Id="Rf068329c5535462e" /><Relationship Type="http://schemas.openxmlformats.org/officeDocument/2006/relationships/slide" Target="/ppt/slides/slide2.xml" Id="R12e36e3c0951454b" /><Relationship Type="http://schemas.openxmlformats.org/officeDocument/2006/relationships/slide" Target="/ppt/slides/slide3.xml" Id="Rfa8fd3671ac541c5" /><Relationship Type="http://schemas.openxmlformats.org/officeDocument/2006/relationships/slide" Target="/ppt/slides/slide4.xml" Id="R76e9f103ae064b88" /><Relationship Type="http://schemas.openxmlformats.org/officeDocument/2006/relationships/slide" Target="/ppt/slides/slide5.xml" Id="R005af8edfef844f2" /><Relationship Type="http://schemas.openxmlformats.org/officeDocument/2006/relationships/slide" Target="/ppt/slides/slide6.xml" Id="R2f1ba27d0d9b4967" /><Relationship Type="http://schemas.openxmlformats.org/officeDocument/2006/relationships/slide" Target="/ppt/slides/slide7.xml" Id="R6bd70b44d30f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534f6355c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96494c8a4b81" /><Relationship Type="http://schemas.openxmlformats.org/officeDocument/2006/relationships/theme" Target="/ppt/slideMasters/theme/theme1.xml" Id="Rcf08963a80eb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3f96494c8a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4bc22ddaf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7b28cac0b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7b6beedbb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9dc0bc0cc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1590a4b34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b2a2e3e9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02444d6c0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HVARING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Colletts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927 855 453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