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c39b91b79c4d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e5ac3a73214c6b"/>
  </p:sldMasterIdLst>
  <p:sldIdLst>
    <p:sldId xmlns:r="http://schemas.openxmlformats.org/officeDocument/2006/relationships" id="256" r:id="R00011631738e4f69"/>
    <p:sldId xmlns:r="http://schemas.openxmlformats.org/officeDocument/2006/relationships" id="257" r:id="R0d02c2691a134b0e"/>
    <p:sldId xmlns:r="http://schemas.openxmlformats.org/officeDocument/2006/relationships" id="258" r:id="R91539d282ff3429f"/>
    <p:sldId xmlns:r="http://schemas.openxmlformats.org/officeDocument/2006/relationships" id="259" r:id="Rbe7f6b00198a4ec9"/>
    <p:sldId xmlns:r="http://schemas.openxmlformats.org/officeDocument/2006/relationships" id="260" r:id="R8b7606c3d33048d9"/>
    <p:sldId xmlns:r="http://schemas.openxmlformats.org/officeDocument/2006/relationships" id="261" r:id="R44d5468e55fe4abb"/>
    <p:sldId xmlns:r="http://schemas.openxmlformats.org/officeDocument/2006/relationships" id="262" r:id="Rb8e70acd7d4c40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e5ac3a73214c6b" /><Relationship Type="http://schemas.openxmlformats.org/officeDocument/2006/relationships/slide" Target="/ppt/slides/slide1.xml" Id="R00011631738e4f69" /><Relationship Type="http://schemas.openxmlformats.org/officeDocument/2006/relationships/slide" Target="/ppt/slides/slide2.xml" Id="R0d02c2691a134b0e" /><Relationship Type="http://schemas.openxmlformats.org/officeDocument/2006/relationships/slide" Target="/ppt/slides/slide3.xml" Id="R91539d282ff3429f" /><Relationship Type="http://schemas.openxmlformats.org/officeDocument/2006/relationships/slide" Target="/ppt/slides/slide4.xml" Id="Rbe7f6b00198a4ec9" /><Relationship Type="http://schemas.openxmlformats.org/officeDocument/2006/relationships/slide" Target="/ppt/slides/slide5.xml" Id="R8b7606c3d33048d9" /><Relationship Type="http://schemas.openxmlformats.org/officeDocument/2006/relationships/slide" Target="/ppt/slides/slide6.xml" Id="R44d5468e55fe4abb" /><Relationship Type="http://schemas.openxmlformats.org/officeDocument/2006/relationships/slide" Target="/ppt/slides/slide7.xml" Id="Rb8e70acd7d4c40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a707a2a16640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7cc6ab788e4f16" /><Relationship Type="http://schemas.openxmlformats.org/officeDocument/2006/relationships/theme" Target="/ppt/slideMasters/theme/theme1.xml" Id="Red55136fb78f4c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7cc6ab788e4f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360170cc1240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e965a1d89445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79775139514e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3d318f825f40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e5f8ce1ae84e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3b8eb4f72141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627d5d9bd440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MALTRO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MALTRO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−3 261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146 855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603 332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603 332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MALIN TORGERSEN TRONSTAD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Sandakerveien 22C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927 834 901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MALTRO AS</a:t>
            </a:r>
          </a:p>
        </p:txBody>
      </p:sp>
    </p:spTree>
  </p:cSld>
  <p:clrMapOvr>
    <a:masterClrMapping xmlns:a="http://schemas.openxmlformats.org/drawingml/2006/main"/>
  </p:clrMapOvr>
</p:sld>
</file>