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c6e56de24747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5c0c5fbc5946dd"/>
  </p:sldMasterIdLst>
  <p:sldIdLst>
    <p:sldId xmlns:r="http://schemas.openxmlformats.org/officeDocument/2006/relationships" id="256" r:id="Rf1f38e7da6cb4a55"/>
    <p:sldId xmlns:r="http://schemas.openxmlformats.org/officeDocument/2006/relationships" id="257" r:id="Re100d16a427d4f48"/>
    <p:sldId xmlns:r="http://schemas.openxmlformats.org/officeDocument/2006/relationships" id="258" r:id="R4bcf4edbb01542d1"/>
    <p:sldId xmlns:r="http://schemas.openxmlformats.org/officeDocument/2006/relationships" id="259" r:id="R8d98c3ce4b704623"/>
    <p:sldId xmlns:r="http://schemas.openxmlformats.org/officeDocument/2006/relationships" id="260" r:id="Rdfd480ae9e5f4e32"/>
    <p:sldId xmlns:r="http://schemas.openxmlformats.org/officeDocument/2006/relationships" id="261" r:id="Redbd5220af244a4b"/>
    <p:sldId xmlns:r="http://schemas.openxmlformats.org/officeDocument/2006/relationships" id="262" r:id="R7119ab7ef54d4d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5c0c5fbc5946dd" /><Relationship Type="http://schemas.openxmlformats.org/officeDocument/2006/relationships/slide" Target="/ppt/slides/slide1.xml" Id="Rf1f38e7da6cb4a55" /><Relationship Type="http://schemas.openxmlformats.org/officeDocument/2006/relationships/slide" Target="/ppt/slides/slide2.xml" Id="Re100d16a427d4f48" /><Relationship Type="http://schemas.openxmlformats.org/officeDocument/2006/relationships/slide" Target="/ppt/slides/slide3.xml" Id="R4bcf4edbb01542d1" /><Relationship Type="http://schemas.openxmlformats.org/officeDocument/2006/relationships/slide" Target="/ppt/slides/slide4.xml" Id="R8d98c3ce4b704623" /><Relationship Type="http://schemas.openxmlformats.org/officeDocument/2006/relationships/slide" Target="/ppt/slides/slide5.xml" Id="Rdfd480ae9e5f4e32" /><Relationship Type="http://schemas.openxmlformats.org/officeDocument/2006/relationships/slide" Target="/ppt/slides/slide6.xml" Id="Redbd5220af244a4b" /><Relationship Type="http://schemas.openxmlformats.org/officeDocument/2006/relationships/slide" Target="/ppt/slides/slide7.xml" Id="R7119ab7ef54d4d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0a84fd53744a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ad2f3005548d6" /><Relationship Type="http://schemas.openxmlformats.org/officeDocument/2006/relationships/theme" Target="/ppt/slideMasters/theme/theme1.xml" Id="R06efeab3d53b43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9ad2f3005548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6c78ca27c40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2cc446e6a44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c171e3d9b41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8e04e3ff44d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71ca9bb0440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374f9838342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c4b99b74442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MISS CAVA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MISS CAVA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MISS CAVA AS ble etablert [år] og holder til i Hitra.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MISS CAVA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MISS CAVA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MISS CAVA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356 646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4 463 618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4 470 329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MISS CAVA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STUB ANITA RAMONA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MISS CAVA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Anita Ramona Stub, Oldervikveien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7240 Hitra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927 830 507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MISS CAVA AS</a:t>
            </a:r>
          </a:p>
        </p:txBody>
      </p:sp>
    </p:spTree>
  </p:cSld>
  <p:clrMapOvr>
    <a:masterClrMapping xmlns:a="http://schemas.openxmlformats.org/drawingml/2006/main"/>
  </p:clrMapOvr>
</p:sld>
</file>