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222b308f5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0cb76e12f4e8b"/>
  </p:sldMasterIdLst>
  <p:sldIdLst>
    <p:sldId xmlns:r="http://schemas.openxmlformats.org/officeDocument/2006/relationships" id="256" r:id="Rc2c7828505af4a4f"/>
    <p:sldId xmlns:r="http://schemas.openxmlformats.org/officeDocument/2006/relationships" id="257" r:id="Ra809070a28124ebf"/>
    <p:sldId xmlns:r="http://schemas.openxmlformats.org/officeDocument/2006/relationships" id="258" r:id="R15eba75c3ec14712"/>
    <p:sldId xmlns:r="http://schemas.openxmlformats.org/officeDocument/2006/relationships" id="259" r:id="R04cf3c03558f4471"/>
    <p:sldId xmlns:r="http://schemas.openxmlformats.org/officeDocument/2006/relationships" id="260" r:id="R1d707e3ec2e740b4"/>
    <p:sldId xmlns:r="http://schemas.openxmlformats.org/officeDocument/2006/relationships" id="261" r:id="R5520469088364c7c"/>
    <p:sldId xmlns:r="http://schemas.openxmlformats.org/officeDocument/2006/relationships" id="262" r:id="R0e336d94a280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0cb76e12f4e8b" /><Relationship Type="http://schemas.openxmlformats.org/officeDocument/2006/relationships/slide" Target="/ppt/slides/slide1.xml" Id="Rc2c7828505af4a4f" /><Relationship Type="http://schemas.openxmlformats.org/officeDocument/2006/relationships/slide" Target="/ppt/slides/slide2.xml" Id="Ra809070a28124ebf" /><Relationship Type="http://schemas.openxmlformats.org/officeDocument/2006/relationships/slide" Target="/ppt/slides/slide3.xml" Id="R15eba75c3ec14712" /><Relationship Type="http://schemas.openxmlformats.org/officeDocument/2006/relationships/slide" Target="/ppt/slides/slide4.xml" Id="R04cf3c03558f4471" /><Relationship Type="http://schemas.openxmlformats.org/officeDocument/2006/relationships/slide" Target="/ppt/slides/slide5.xml" Id="R1d707e3ec2e740b4" /><Relationship Type="http://schemas.openxmlformats.org/officeDocument/2006/relationships/slide" Target="/ppt/slides/slide6.xml" Id="R5520469088364c7c" /><Relationship Type="http://schemas.openxmlformats.org/officeDocument/2006/relationships/slide" Target="/ppt/slides/slide7.xml" Id="R0e336d94a280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19c467f8c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70845e8114117" /><Relationship Type="http://schemas.openxmlformats.org/officeDocument/2006/relationships/theme" Target="/ppt/slideMasters/theme/theme1.xml" Id="R5f4372a6d44f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70845e811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4bb508e6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50d061dc3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1994a735445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85ae2755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b03ed0d22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6244aa6a2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5e39fd8a7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AMROMH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AMROMH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ANNA MARGRETHE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Margrethe Refsnes, Storhaugveien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927 830 477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AMROMH AS</a:t>
            </a:r>
          </a:p>
        </p:txBody>
      </p:sp>
    </p:spTree>
  </p:cSld>
  <p:clrMapOvr>
    <a:masterClrMapping xmlns:a="http://schemas.openxmlformats.org/drawingml/2006/main"/>
  </p:clrMapOvr>
</p:sld>
</file>