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b44627bdc848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e41f17cfe844c0"/>
  </p:sldMasterIdLst>
  <p:sldIdLst>
    <p:sldId xmlns:r="http://schemas.openxmlformats.org/officeDocument/2006/relationships" id="256" r:id="R1bff41e1fe7d4bbc"/>
    <p:sldId xmlns:r="http://schemas.openxmlformats.org/officeDocument/2006/relationships" id="257" r:id="Rb2df28ade01743df"/>
    <p:sldId xmlns:r="http://schemas.openxmlformats.org/officeDocument/2006/relationships" id="258" r:id="R1ee771b241db4416"/>
    <p:sldId xmlns:r="http://schemas.openxmlformats.org/officeDocument/2006/relationships" id="259" r:id="Raeba7570d24a46e7"/>
    <p:sldId xmlns:r="http://schemas.openxmlformats.org/officeDocument/2006/relationships" id="260" r:id="R0e9e16bc7fba4d74"/>
    <p:sldId xmlns:r="http://schemas.openxmlformats.org/officeDocument/2006/relationships" id="261" r:id="R77736c48128f4e15"/>
    <p:sldId xmlns:r="http://schemas.openxmlformats.org/officeDocument/2006/relationships" id="262" r:id="R10553afccc964a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e41f17cfe844c0" /><Relationship Type="http://schemas.openxmlformats.org/officeDocument/2006/relationships/slide" Target="/ppt/slides/slide1.xml" Id="R1bff41e1fe7d4bbc" /><Relationship Type="http://schemas.openxmlformats.org/officeDocument/2006/relationships/slide" Target="/ppt/slides/slide2.xml" Id="Rb2df28ade01743df" /><Relationship Type="http://schemas.openxmlformats.org/officeDocument/2006/relationships/slide" Target="/ppt/slides/slide3.xml" Id="R1ee771b241db4416" /><Relationship Type="http://schemas.openxmlformats.org/officeDocument/2006/relationships/slide" Target="/ppt/slides/slide4.xml" Id="Raeba7570d24a46e7" /><Relationship Type="http://schemas.openxmlformats.org/officeDocument/2006/relationships/slide" Target="/ppt/slides/slide5.xml" Id="R0e9e16bc7fba4d74" /><Relationship Type="http://schemas.openxmlformats.org/officeDocument/2006/relationships/slide" Target="/ppt/slides/slide6.xml" Id="R77736c48128f4e15" /><Relationship Type="http://schemas.openxmlformats.org/officeDocument/2006/relationships/slide" Target="/ppt/slides/slide7.xml" Id="R10553afccc964a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ee9bb43254e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e4bb57e794fd7" /><Relationship Type="http://schemas.openxmlformats.org/officeDocument/2006/relationships/theme" Target="/ppt/slideMasters/theme/theme1.xml" Id="Ra5f75b4a00174e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8e4bb57e794f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a962cde5b4b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a5dd1654f4e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b686781c84c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4d5fe345646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7d504766648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c796639c14d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22289d57144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K ALBRETSEN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K ALBRETSEN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2 447 366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5 761 399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6 011 399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KJERSTI ALBRETSEN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927 818 027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ALBRETSEN AS</a:t>
            </a:r>
          </a:p>
        </p:txBody>
      </p:sp>
    </p:spTree>
  </p:cSld>
  <p:clrMapOvr>
    <a:masterClrMapping xmlns:a="http://schemas.openxmlformats.org/drawingml/2006/main"/>
  </p:clrMapOvr>
</p:sld>
</file>