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7bc2ba435e4c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e231f9d9e7465b"/>
  </p:sldMasterIdLst>
  <p:sldIdLst>
    <p:sldId xmlns:r="http://schemas.openxmlformats.org/officeDocument/2006/relationships" id="256" r:id="R849d3ebce617468d"/>
    <p:sldId xmlns:r="http://schemas.openxmlformats.org/officeDocument/2006/relationships" id="257" r:id="Rb0bdb3243d4944c0"/>
    <p:sldId xmlns:r="http://schemas.openxmlformats.org/officeDocument/2006/relationships" id="258" r:id="Rc7eda8ec9e074bc0"/>
    <p:sldId xmlns:r="http://schemas.openxmlformats.org/officeDocument/2006/relationships" id="259" r:id="Rd9835c5d060c4efb"/>
    <p:sldId xmlns:r="http://schemas.openxmlformats.org/officeDocument/2006/relationships" id="260" r:id="R57872b9975064188"/>
    <p:sldId xmlns:r="http://schemas.openxmlformats.org/officeDocument/2006/relationships" id="261" r:id="R754cb2a518c24efa"/>
    <p:sldId xmlns:r="http://schemas.openxmlformats.org/officeDocument/2006/relationships" id="262" r:id="Rd77a030e7f054d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e231f9d9e7465b" /><Relationship Type="http://schemas.openxmlformats.org/officeDocument/2006/relationships/slide" Target="/ppt/slides/slide1.xml" Id="R849d3ebce617468d" /><Relationship Type="http://schemas.openxmlformats.org/officeDocument/2006/relationships/slide" Target="/ppt/slides/slide2.xml" Id="Rb0bdb3243d4944c0" /><Relationship Type="http://schemas.openxmlformats.org/officeDocument/2006/relationships/slide" Target="/ppt/slides/slide3.xml" Id="Rc7eda8ec9e074bc0" /><Relationship Type="http://schemas.openxmlformats.org/officeDocument/2006/relationships/slide" Target="/ppt/slides/slide4.xml" Id="Rd9835c5d060c4efb" /><Relationship Type="http://schemas.openxmlformats.org/officeDocument/2006/relationships/slide" Target="/ppt/slides/slide5.xml" Id="R57872b9975064188" /><Relationship Type="http://schemas.openxmlformats.org/officeDocument/2006/relationships/slide" Target="/ppt/slides/slide6.xml" Id="R754cb2a518c24efa" /><Relationship Type="http://schemas.openxmlformats.org/officeDocument/2006/relationships/slide" Target="/ppt/slides/slide7.xml" Id="Rd77a030e7f054d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0cdd42574e44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9d8e18b5240ca" /><Relationship Type="http://schemas.openxmlformats.org/officeDocument/2006/relationships/theme" Target="/ppt/slideMasters/theme/theme1.xml" Id="R5705297ac2d640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69d8e18b5240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7211cb1784d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49e05ec4449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b167e01cd47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eea2351d14f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5d9955ba241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f537a524a47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684c20d8749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C ALBRETSEN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C ALBRETSEN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2 448 797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6 809 787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6 809 787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RAGNVALD ALBRETSEN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927 817 977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 ALBRETSEN AS</a:t>
            </a:r>
          </a:p>
        </p:txBody>
      </p:sp>
    </p:spTree>
  </p:cSld>
  <p:clrMapOvr>
    <a:masterClrMapping xmlns:a="http://schemas.openxmlformats.org/drawingml/2006/main"/>
  </p:clrMapOvr>
</p:sld>
</file>