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5ddc12a1d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6f58c451149c2"/>
  </p:sldMasterIdLst>
  <p:sldIdLst>
    <p:sldId xmlns:r="http://schemas.openxmlformats.org/officeDocument/2006/relationships" id="256" r:id="R3d42963fa4694732"/>
    <p:sldId xmlns:r="http://schemas.openxmlformats.org/officeDocument/2006/relationships" id="257" r:id="Rf7db208cecd341c9"/>
    <p:sldId xmlns:r="http://schemas.openxmlformats.org/officeDocument/2006/relationships" id="258" r:id="R7de64ec46db940c3"/>
    <p:sldId xmlns:r="http://schemas.openxmlformats.org/officeDocument/2006/relationships" id="259" r:id="R07279b298e8d4e1e"/>
    <p:sldId xmlns:r="http://schemas.openxmlformats.org/officeDocument/2006/relationships" id="260" r:id="R625183a0e0184a66"/>
    <p:sldId xmlns:r="http://schemas.openxmlformats.org/officeDocument/2006/relationships" id="261" r:id="Rac8957ff247c40d2"/>
    <p:sldId xmlns:r="http://schemas.openxmlformats.org/officeDocument/2006/relationships" id="262" r:id="Ra1ed943e00e7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6f58c451149c2" /><Relationship Type="http://schemas.openxmlformats.org/officeDocument/2006/relationships/slide" Target="/ppt/slides/slide1.xml" Id="R3d42963fa4694732" /><Relationship Type="http://schemas.openxmlformats.org/officeDocument/2006/relationships/slide" Target="/ppt/slides/slide2.xml" Id="Rf7db208cecd341c9" /><Relationship Type="http://schemas.openxmlformats.org/officeDocument/2006/relationships/slide" Target="/ppt/slides/slide3.xml" Id="R7de64ec46db940c3" /><Relationship Type="http://schemas.openxmlformats.org/officeDocument/2006/relationships/slide" Target="/ppt/slides/slide4.xml" Id="R07279b298e8d4e1e" /><Relationship Type="http://schemas.openxmlformats.org/officeDocument/2006/relationships/slide" Target="/ppt/slides/slide5.xml" Id="R625183a0e0184a66" /><Relationship Type="http://schemas.openxmlformats.org/officeDocument/2006/relationships/slide" Target="/ppt/slides/slide6.xml" Id="Rac8957ff247c40d2" /><Relationship Type="http://schemas.openxmlformats.org/officeDocument/2006/relationships/slide" Target="/ppt/slides/slide7.xml" Id="Ra1ed943e00e7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eab69d0f5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6a8c83f084cac" /><Relationship Type="http://schemas.openxmlformats.org/officeDocument/2006/relationships/theme" Target="/ppt/slideMasters/theme/theme1.xml" Id="R9b519e9b3ca3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6a8c83f08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eb13cf2af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26a28f3fb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6685dff5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6eef49626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de78a147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0a4f402849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03e67b8b0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