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1356eefb784a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6737373e474e01"/>
  </p:sldMasterIdLst>
  <p:sldIdLst>
    <p:sldId xmlns:r="http://schemas.openxmlformats.org/officeDocument/2006/relationships" id="256" r:id="Ra2ad0cdbb7474b1a"/>
    <p:sldId xmlns:r="http://schemas.openxmlformats.org/officeDocument/2006/relationships" id="257" r:id="R5e6bc7e08c4d4b58"/>
    <p:sldId xmlns:r="http://schemas.openxmlformats.org/officeDocument/2006/relationships" id="258" r:id="Rf34ba2affeab4b79"/>
    <p:sldId xmlns:r="http://schemas.openxmlformats.org/officeDocument/2006/relationships" id="259" r:id="R19eddfc411574f45"/>
    <p:sldId xmlns:r="http://schemas.openxmlformats.org/officeDocument/2006/relationships" id="260" r:id="R012d7e6cf2224dfa"/>
    <p:sldId xmlns:r="http://schemas.openxmlformats.org/officeDocument/2006/relationships" id="261" r:id="Rd26c36019e904882"/>
    <p:sldId xmlns:r="http://schemas.openxmlformats.org/officeDocument/2006/relationships" id="262" r:id="R8e2d181997d648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6737373e474e01" /><Relationship Type="http://schemas.openxmlformats.org/officeDocument/2006/relationships/slide" Target="/ppt/slides/slide1.xml" Id="Ra2ad0cdbb7474b1a" /><Relationship Type="http://schemas.openxmlformats.org/officeDocument/2006/relationships/slide" Target="/ppt/slides/slide2.xml" Id="R5e6bc7e08c4d4b58" /><Relationship Type="http://schemas.openxmlformats.org/officeDocument/2006/relationships/slide" Target="/ppt/slides/slide3.xml" Id="Rf34ba2affeab4b79" /><Relationship Type="http://schemas.openxmlformats.org/officeDocument/2006/relationships/slide" Target="/ppt/slides/slide4.xml" Id="R19eddfc411574f45" /><Relationship Type="http://schemas.openxmlformats.org/officeDocument/2006/relationships/slide" Target="/ppt/slides/slide5.xml" Id="R012d7e6cf2224dfa" /><Relationship Type="http://schemas.openxmlformats.org/officeDocument/2006/relationships/slide" Target="/ppt/slides/slide6.xml" Id="Rd26c36019e904882" /><Relationship Type="http://schemas.openxmlformats.org/officeDocument/2006/relationships/slide" Target="/ppt/slides/slide7.xml" Id="R8e2d181997d648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bae8ce697d46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32d4fe9dc4a97" /><Relationship Type="http://schemas.openxmlformats.org/officeDocument/2006/relationships/theme" Target="/ppt/slideMasters/theme/theme1.xml" Id="R683135b2586347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d32d4fe9dc4a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8c6e46ee24a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9cd6b62784b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d305d803f41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d043efa674a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ef9388f2e41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024fcf5084c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e8405fab142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FILTRO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FILTRO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146 635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603 793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603 793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FILIP TORGERSEN TRONSTAD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Haarklous plass 15B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927 810 883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FILTRO AS</a:t>
            </a:r>
          </a:p>
        </p:txBody>
      </p:sp>
    </p:spTree>
  </p:cSld>
  <p:clrMapOvr>
    <a:masterClrMapping xmlns:a="http://schemas.openxmlformats.org/drawingml/2006/main"/>
  </p:clrMapOvr>
</p:sld>
</file>