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1c868550414e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8f389394554edb"/>
  </p:sldMasterIdLst>
  <p:sldIdLst>
    <p:sldId xmlns:r="http://schemas.openxmlformats.org/officeDocument/2006/relationships" id="256" r:id="R0c31600e03ba42a8"/>
    <p:sldId xmlns:r="http://schemas.openxmlformats.org/officeDocument/2006/relationships" id="257" r:id="R67a1e2ac5b5f409a"/>
    <p:sldId xmlns:r="http://schemas.openxmlformats.org/officeDocument/2006/relationships" id="258" r:id="Rc42c412b1fd44151"/>
    <p:sldId xmlns:r="http://schemas.openxmlformats.org/officeDocument/2006/relationships" id="259" r:id="R220bbb5f582e4328"/>
    <p:sldId xmlns:r="http://schemas.openxmlformats.org/officeDocument/2006/relationships" id="260" r:id="R695f6e92fd7f4d2e"/>
    <p:sldId xmlns:r="http://schemas.openxmlformats.org/officeDocument/2006/relationships" id="261" r:id="R89a8b381acc64ef2"/>
    <p:sldId xmlns:r="http://schemas.openxmlformats.org/officeDocument/2006/relationships" id="262" r:id="Rc6e33b17b4ed41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8f389394554edb" /><Relationship Type="http://schemas.openxmlformats.org/officeDocument/2006/relationships/slide" Target="/ppt/slides/slide1.xml" Id="R0c31600e03ba42a8" /><Relationship Type="http://schemas.openxmlformats.org/officeDocument/2006/relationships/slide" Target="/ppt/slides/slide2.xml" Id="R67a1e2ac5b5f409a" /><Relationship Type="http://schemas.openxmlformats.org/officeDocument/2006/relationships/slide" Target="/ppt/slides/slide3.xml" Id="Rc42c412b1fd44151" /><Relationship Type="http://schemas.openxmlformats.org/officeDocument/2006/relationships/slide" Target="/ppt/slides/slide4.xml" Id="R220bbb5f582e4328" /><Relationship Type="http://schemas.openxmlformats.org/officeDocument/2006/relationships/slide" Target="/ppt/slides/slide5.xml" Id="R695f6e92fd7f4d2e" /><Relationship Type="http://schemas.openxmlformats.org/officeDocument/2006/relationships/slide" Target="/ppt/slides/slide6.xml" Id="R89a8b381acc64ef2" /><Relationship Type="http://schemas.openxmlformats.org/officeDocument/2006/relationships/slide" Target="/ppt/slides/slide7.xml" Id="Rc6e33b17b4ed41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4cdfe4727944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18a3149874470" /><Relationship Type="http://schemas.openxmlformats.org/officeDocument/2006/relationships/theme" Target="/ppt/slideMasters/theme/theme1.xml" Id="R58e05d91d43d47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618a31498744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bceb980014b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55b13926343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87b22f2474d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a843fb39942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8fef3076c49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33367f6c34d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02fbfdd5d45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OLMALE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OLMALE INVEST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9 789 975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630 427 232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630 476 964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anders.sandoy@rostein.com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927 808 390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