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4e952457a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eab5bb0a5446e"/>
  </p:sldMasterIdLst>
  <p:sldIdLst>
    <p:sldId xmlns:r="http://schemas.openxmlformats.org/officeDocument/2006/relationships" id="256" r:id="R787c4c416ba94915"/>
    <p:sldId xmlns:r="http://schemas.openxmlformats.org/officeDocument/2006/relationships" id="257" r:id="Re8994f3b1caa4c97"/>
    <p:sldId xmlns:r="http://schemas.openxmlformats.org/officeDocument/2006/relationships" id="258" r:id="Rce1a86c716a94f61"/>
    <p:sldId xmlns:r="http://schemas.openxmlformats.org/officeDocument/2006/relationships" id="259" r:id="R8316b50ce6874bb3"/>
    <p:sldId xmlns:r="http://schemas.openxmlformats.org/officeDocument/2006/relationships" id="260" r:id="Rfd0cf4a94ecf4792"/>
    <p:sldId xmlns:r="http://schemas.openxmlformats.org/officeDocument/2006/relationships" id="261" r:id="R9a99e421e1f24a1c"/>
    <p:sldId xmlns:r="http://schemas.openxmlformats.org/officeDocument/2006/relationships" id="262" r:id="Re7ede67275b1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eab5bb0a5446e" /><Relationship Type="http://schemas.openxmlformats.org/officeDocument/2006/relationships/slide" Target="/ppt/slides/slide1.xml" Id="R787c4c416ba94915" /><Relationship Type="http://schemas.openxmlformats.org/officeDocument/2006/relationships/slide" Target="/ppt/slides/slide2.xml" Id="Re8994f3b1caa4c97" /><Relationship Type="http://schemas.openxmlformats.org/officeDocument/2006/relationships/slide" Target="/ppt/slides/slide3.xml" Id="Rce1a86c716a94f61" /><Relationship Type="http://schemas.openxmlformats.org/officeDocument/2006/relationships/slide" Target="/ppt/slides/slide4.xml" Id="R8316b50ce6874bb3" /><Relationship Type="http://schemas.openxmlformats.org/officeDocument/2006/relationships/slide" Target="/ppt/slides/slide5.xml" Id="Rfd0cf4a94ecf4792" /><Relationship Type="http://schemas.openxmlformats.org/officeDocument/2006/relationships/slide" Target="/ppt/slides/slide6.xml" Id="R9a99e421e1f24a1c" /><Relationship Type="http://schemas.openxmlformats.org/officeDocument/2006/relationships/slide" Target="/ppt/slides/slide7.xml" Id="Re7ede67275b1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9c4d99e04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99d81a864452f" /><Relationship Type="http://schemas.openxmlformats.org/officeDocument/2006/relationships/theme" Target="/ppt/slideMasters/theme/theme1.xml" Id="Rf5ea6663dfb749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99d81a864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c5a115282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09505fd23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a24b75dc2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a04e4c9d54a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712206365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efc174bc2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de47ca66448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3 499 889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22 937 847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25 896 590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KURT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Tverås, Råvegen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