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d068a358a4d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f4a236082418b"/>
  </p:sldMasterIdLst>
  <p:sldIdLst>
    <p:sldId xmlns:r="http://schemas.openxmlformats.org/officeDocument/2006/relationships" id="256" r:id="Ra0bfe7d43a9043d4"/>
    <p:sldId xmlns:r="http://schemas.openxmlformats.org/officeDocument/2006/relationships" id="257" r:id="Rda17961276254750"/>
    <p:sldId xmlns:r="http://schemas.openxmlformats.org/officeDocument/2006/relationships" id="258" r:id="Rff2a6375de4e4137"/>
    <p:sldId xmlns:r="http://schemas.openxmlformats.org/officeDocument/2006/relationships" id="259" r:id="Rd557a23ceee64e22"/>
    <p:sldId xmlns:r="http://schemas.openxmlformats.org/officeDocument/2006/relationships" id="260" r:id="R68c4f0dc4b7243d7"/>
    <p:sldId xmlns:r="http://schemas.openxmlformats.org/officeDocument/2006/relationships" id="261" r:id="R3548b12b72304e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f4a236082418b" /><Relationship Type="http://schemas.openxmlformats.org/officeDocument/2006/relationships/slide" Target="/ppt/slides/slide1.xml" Id="Ra0bfe7d43a9043d4" /><Relationship Type="http://schemas.openxmlformats.org/officeDocument/2006/relationships/slide" Target="/ppt/slides/slide2.xml" Id="Rda17961276254750" /><Relationship Type="http://schemas.openxmlformats.org/officeDocument/2006/relationships/slide" Target="/ppt/slides/slide3.xml" Id="Rff2a6375de4e4137" /><Relationship Type="http://schemas.openxmlformats.org/officeDocument/2006/relationships/slide" Target="/ppt/slides/slide4.xml" Id="Rd557a23ceee64e22" /><Relationship Type="http://schemas.openxmlformats.org/officeDocument/2006/relationships/slide" Target="/ppt/slides/slide5.xml" Id="R68c4f0dc4b7243d7" /><Relationship Type="http://schemas.openxmlformats.org/officeDocument/2006/relationships/slide" Target="/ppt/slides/slide6.xml" Id="R3548b12b72304e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9399e4726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fd130eb324123" /><Relationship Type="http://schemas.openxmlformats.org/officeDocument/2006/relationships/theme" Target="/ppt/slideMasters/theme/theme1.xml" Id="Rce27fc8847da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fd130eb3241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730639b5748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371cf0009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41e3bb49f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4cadac9914f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49e0df58c46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b60bd170c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Kurt Tverås, Råvegen 444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927 766 493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 AS</a:t>
            </a:r>
          </a:p>
        </p:txBody>
      </p:sp>
    </p:spTree>
  </p:cSld>
  <p:clrMapOvr>
    <a:masterClrMapping xmlns:a="http://schemas.openxmlformats.org/drawingml/2006/main"/>
  </p:clrMapOvr>
</p:sld>
</file>