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8f3496e52047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7609f27e5b45bb"/>
  </p:sldMasterIdLst>
  <p:sldIdLst>
    <p:sldId xmlns:r="http://schemas.openxmlformats.org/officeDocument/2006/relationships" id="256" r:id="R2fa21cf4c44e4538"/>
    <p:sldId xmlns:r="http://schemas.openxmlformats.org/officeDocument/2006/relationships" id="257" r:id="Rd21b9303ac254fb6"/>
    <p:sldId xmlns:r="http://schemas.openxmlformats.org/officeDocument/2006/relationships" id="258" r:id="R8134632c20b44282"/>
    <p:sldId xmlns:r="http://schemas.openxmlformats.org/officeDocument/2006/relationships" id="259" r:id="R1139f1546bcf4ebc"/>
    <p:sldId xmlns:r="http://schemas.openxmlformats.org/officeDocument/2006/relationships" id="260" r:id="R28670dbfc9a34c0a"/>
    <p:sldId xmlns:r="http://schemas.openxmlformats.org/officeDocument/2006/relationships" id="261" r:id="R0a5a1ec601474cdc"/>
    <p:sldId xmlns:r="http://schemas.openxmlformats.org/officeDocument/2006/relationships" id="262" r:id="Re6e1dfc3bd2946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609f27e5b45bb" /><Relationship Type="http://schemas.openxmlformats.org/officeDocument/2006/relationships/slide" Target="/ppt/slides/slide1.xml" Id="R2fa21cf4c44e4538" /><Relationship Type="http://schemas.openxmlformats.org/officeDocument/2006/relationships/slide" Target="/ppt/slides/slide2.xml" Id="Rd21b9303ac254fb6" /><Relationship Type="http://schemas.openxmlformats.org/officeDocument/2006/relationships/slide" Target="/ppt/slides/slide3.xml" Id="R8134632c20b44282" /><Relationship Type="http://schemas.openxmlformats.org/officeDocument/2006/relationships/slide" Target="/ppt/slides/slide4.xml" Id="R1139f1546bcf4ebc" /><Relationship Type="http://schemas.openxmlformats.org/officeDocument/2006/relationships/slide" Target="/ppt/slides/slide5.xml" Id="R28670dbfc9a34c0a" /><Relationship Type="http://schemas.openxmlformats.org/officeDocument/2006/relationships/slide" Target="/ppt/slides/slide6.xml" Id="R0a5a1ec601474cdc" /><Relationship Type="http://schemas.openxmlformats.org/officeDocument/2006/relationships/slide" Target="/ppt/slides/slide7.xml" Id="Re6e1dfc3bd2946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76cbd6baa4f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cdbdd8f9d4776" /><Relationship Type="http://schemas.openxmlformats.org/officeDocument/2006/relationships/theme" Target="/ppt/slideMasters/theme/theme1.xml" Id="R739cc65274df40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2cdbdd8f9d47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d5941078a41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0f8eafe034c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1271ca0f243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f84a5fb374a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7b51483df4f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e8ec6f0ad40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a5cfeb89e4a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CASH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2 583 925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2 684 020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TVERÅS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Olav Tverås, Råvegen 460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927 766 485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