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e43b9b0fdf4c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e12626e6be486f"/>
  </p:sldMasterIdLst>
  <p:sldIdLst>
    <p:sldId xmlns:r="http://schemas.openxmlformats.org/officeDocument/2006/relationships" id="256" r:id="Rad6bc3917d5846fe"/>
    <p:sldId xmlns:r="http://schemas.openxmlformats.org/officeDocument/2006/relationships" id="257" r:id="R62601158eb03461d"/>
    <p:sldId xmlns:r="http://schemas.openxmlformats.org/officeDocument/2006/relationships" id="258" r:id="Red487e51ac0c4115"/>
    <p:sldId xmlns:r="http://schemas.openxmlformats.org/officeDocument/2006/relationships" id="259" r:id="Rdca117d8451745a6"/>
    <p:sldId xmlns:r="http://schemas.openxmlformats.org/officeDocument/2006/relationships" id="260" r:id="R6fc491aa0edf440d"/>
    <p:sldId xmlns:r="http://schemas.openxmlformats.org/officeDocument/2006/relationships" id="261" r:id="Re737b2ec9e604c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e12626e6be486f" /><Relationship Type="http://schemas.openxmlformats.org/officeDocument/2006/relationships/slide" Target="/ppt/slides/slide1.xml" Id="Rad6bc3917d5846fe" /><Relationship Type="http://schemas.openxmlformats.org/officeDocument/2006/relationships/slide" Target="/ppt/slides/slide2.xml" Id="R62601158eb03461d" /><Relationship Type="http://schemas.openxmlformats.org/officeDocument/2006/relationships/slide" Target="/ppt/slides/slide3.xml" Id="Red487e51ac0c4115" /><Relationship Type="http://schemas.openxmlformats.org/officeDocument/2006/relationships/slide" Target="/ppt/slides/slide4.xml" Id="Rdca117d8451745a6" /><Relationship Type="http://schemas.openxmlformats.org/officeDocument/2006/relationships/slide" Target="/ppt/slides/slide5.xml" Id="R6fc491aa0edf440d" /><Relationship Type="http://schemas.openxmlformats.org/officeDocument/2006/relationships/slide" Target="/ppt/slides/slide6.xml" Id="Re737b2ec9e604c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9366a2000e43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c2543033441a6" /><Relationship Type="http://schemas.openxmlformats.org/officeDocument/2006/relationships/theme" Target="/ppt/slideMasters/theme/theme1.xml" Id="Rccad7b100a3547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8c2543033441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ca4962e774b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d8aceed2b4f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e6982757f44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27a32e38e46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af984a62c47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885e208644e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Olav Tverås, Råvegen 460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927 766 485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