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277fcceedc40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2e688731204a66"/>
  </p:sldMasterIdLst>
  <p:sldIdLst>
    <p:sldId xmlns:r="http://schemas.openxmlformats.org/officeDocument/2006/relationships" id="256" r:id="R9f0e00086aaa4d5d"/>
    <p:sldId xmlns:r="http://schemas.openxmlformats.org/officeDocument/2006/relationships" id="257" r:id="R85877e152ad74390"/>
    <p:sldId xmlns:r="http://schemas.openxmlformats.org/officeDocument/2006/relationships" id="258" r:id="R9ed5a92e302142a5"/>
    <p:sldId xmlns:r="http://schemas.openxmlformats.org/officeDocument/2006/relationships" id="259" r:id="R02fa565d44de4c1a"/>
    <p:sldId xmlns:r="http://schemas.openxmlformats.org/officeDocument/2006/relationships" id="260" r:id="Rc873e31cf56446c1"/>
    <p:sldId xmlns:r="http://schemas.openxmlformats.org/officeDocument/2006/relationships" id="261" r:id="R2392698d5bef46ae"/>
    <p:sldId xmlns:r="http://schemas.openxmlformats.org/officeDocument/2006/relationships" id="262" r:id="Rc7ee6a598a1b44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e688731204a66" /><Relationship Type="http://schemas.openxmlformats.org/officeDocument/2006/relationships/slide" Target="/ppt/slides/slide1.xml" Id="R9f0e00086aaa4d5d" /><Relationship Type="http://schemas.openxmlformats.org/officeDocument/2006/relationships/slide" Target="/ppt/slides/slide2.xml" Id="R85877e152ad74390" /><Relationship Type="http://schemas.openxmlformats.org/officeDocument/2006/relationships/slide" Target="/ppt/slides/slide3.xml" Id="R9ed5a92e302142a5" /><Relationship Type="http://schemas.openxmlformats.org/officeDocument/2006/relationships/slide" Target="/ppt/slides/slide4.xml" Id="R02fa565d44de4c1a" /><Relationship Type="http://schemas.openxmlformats.org/officeDocument/2006/relationships/slide" Target="/ppt/slides/slide5.xml" Id="Rc873e31cf56446c1" /><Relationship Type="http://schemas.openxmlformats.org/officeDocument/2006/relationships/slide" Target="/ppt/slides/slide6.xml" Id="R2392698d5bef46ae" /><Relationship Type="http://schemas.openxmlformats.org/officeDocument/2006/relationships/slide" Target="/ppt/slides/slide7.xml" Id="Rc7ee6a598a1b44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27ebbaadc74e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5b666eb094d23" /><Relationship Type="http://schemas.openxmlformats.org/officeDocument/2006/relationships/theme" Target="/ppt/slideMasters/theme/theme1.xml" Id="R7e5161fc8b384f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95b666eb094d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59aa721d84c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c2b47bb034c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0cf5254654d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9d348a99445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572b82fc640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3a581f57242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b2bdb8a6449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RHINO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RHINO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4 384 345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22 529 726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26 046 508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TVERÅS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Tverås, Lorents Mobjørgs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927 766 477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