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ce3a2bf11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359692d6742df"/>
  </p:sldMasterIdLst>
  <p:sldIdLst>
    <p:sldId xmlns:r="http://schemas.openxmlformats.org/officeDocument/2006/relationships" id="256" r:id="R61c2092db3c84b2e"/>
    <p:sldId xmlns:r="http://schemas.openxmlformats.org/officeDocument/2006/relationships" id="257" r:id="R579698bde7e74894"/>
    <p:sldId xmlns:r="http://schemas.openxmlformats.org/officeDocument/2006/relationships" id="258" r:id="R18e24050f2894cbd"/>
    <p:sldId xmlns:r="http://schemas.openxmlformats.org/officeDocument/2006/relationships" id="259" r:id="Rcd2e24c6585c4843"/>
    <p:sldId xmlns:r="http://schemas.openxmlformats.org/officeDocument/2006/relationships" id="260" r:id="R49b97269906248c6"/>
    <p:sldId xmlns:r="http://schemas.openxmlformats.org/officeDocument/2006/relationships" id="261" r:id="R2c42833ff77e4a95"/>
    <p:sldId xmlns:r="http://schemas.openxmlformats.org/officeDocument/2006/relationships" id="262" r:id="R47749d31a2a9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359692d6742df" /><Relationship Type="http://schemas.openxmlformats.org/officeDocument/2006/relationships/slide" Target="/ppt/slides/slide1.xml" Id="R61c2092db3c84b2e" /><Relationship Type="http://schemas.openxmlformats.org/officeDocument/2006/relationships/slide" Target="/ppt/slides/slide2.xml" Id="R579698bde7e74894" /><Relationship Type="http://schemas.openxmlformats.org/officeDocument/2006/relationships/slide" Target="/ppt/slides/slide3.xml" Id="R18e24050f2894cbd" /><Relationship Type="http://schemas.openxmlformats.org/officeDocument/2006/relationships/slide" Target="/ppt/slides/slide4.xml" Id="Rcd2e24c6585c4843" /><Relationship Type="http://schemas.openxmlformats.org/officeDocument/2006/relationships/slide" Target="/ppt/slides/slide5.xml" Id="R49b97269906248c6" /><Relationship Type="http://schemas.openxmlformats.org/officeDocument/2006/relationships/slide" Target="/ppt/slides/slide6.xml" Id="R2c42833ff77e4a95" /><Relationship Type="http://schemas.openxmlformats.org/officeDocument/2006/relationships/slide" Target="/ppt/slides/slide7.xml" Id="R47749d31a2a9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773ebcbf9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ddef87ed4de0" /><Relationship Type="http://schemas.openxmlformats.org/officeDocument/2006/relationships/theme" Target="/ppt/slideMasters/theme/theme1.xml" Id="R0ef12f106b4c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8ddef87ed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2184e625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511a61a6e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76659c94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bdee0f33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65dc842fd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d631c7d4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ebc53f571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