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0c0640b1cb47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4ad0e5b48f49b2"/>
  </p:sldMasterIdLst>
  <p:sldIdLst>
    <p:sldId xmlns:r="http://schemas.openxmlformats.org/officeDocument/2006/relationships" id="256" r:id="R3c4f4925d6104832"/>
    <p:sldId xmlns:r="http://schemas.openxmlformats.org/officeDocument/2006/relationships" id="257" r:id="R7557069af23b401b"/>
    <p:sldId xmlns:r="http://schemas.openxmlformats.org/officeDocument/2006/relationships" id="258" r:id="Ree4dd049f5024a75"/>
    <p:sldId xmlns:r="http://schemas.openxmlformats.org/officeDocument/2006/relationships" id="259" r:id="R804dcf4e46964f95"/>
    <p:sldId xmlns:r="http://schemas.openxmlformats.org/officeDocument/2006/relationships" id="260" r:id="Rc933387585714e24"/>
    <p:sldId xmlns:r="http://schemas.openxmlformats.org/officeDocument/2006/relationships" id="261" r:id="R74ce23883a1b403b"/>
    <p:sldId xmlns:r="http://schemas.openxmlformats.org/officeDocument/2006/relationships" id="262" r:id="R46723ba4ec584e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4ad0e5b48f49b2" /><Relationship Type="http://schemas.openxmlformats.org/officeDocument/2006/relationships/slide" Target="/ppt/slides/slide1.xml" Id="R3c4f4925d6104832" /><Relationship Type="http://schemas.openxmlformats.org/officeDocument/2006/relationships/slide" Target="/ppt/slides/slide2.xml" Id="R7557069af23b401b" /><Relationship Type="http://schemas.openxmlformats.org/officeDocument/2006/relationships/slide" Target="/ppt/slides/slide3.xml" Id="Ree4dd049f5024a75" /><Relationship Type="http://schemas.openxmlformats.org/officeDocument/2006/relationships/slide" Target="/ppt/slides/slide4.xml" Id="R804dcf4e46964f95" /><Relationship Type="http://schemas.openxmlformats.org/officeDocument/2006/relationships/slide" Target="/ppt/slides/slide5.xml" Id="Rc933387585714e24" /><Relationship Type="http://schemas.openxmlformats.org/officeDocument/2006/relationships/slide" Target="/ppt/slides/slide6.xml" Id="R74ce23883a1b403b" /><Relationship Type="http://schemas.openxmlformats.org/officeDocument/2006/relationships/slide" Target="/ppt/slides/slide7.xml" Id="R46723ba4ec584e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4d48af72546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0becaac874168" /><Relationship Type="http://schemas.openxmlformats.org/officeDocument/2006/relationships/theme" Target="/ppt/slideMasters/theme/theme1.xml" Id="Rc86fb1ec76d349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00becaac8741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3b6caadbe48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8c94fcfdf41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647de86c54f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11ec8875f48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a22620c1944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76eac588746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a87bb614549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SKRÅPEN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SKRÅPEN INVEST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9 724 290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640 096 527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640 223 380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SIGURD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sigurd.sandoy@rostein.com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927 683 105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