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00c1e18d114c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987fce54e04058"/>
  </p:sldMasterIdLst>
  <p:sldIdLst>
    <p:sldId xmlns:r="http://schemas.openxmlformats.org/officeDocument/2006/relationships" id="256" r:id="Ref38f4c53c99439c"/>
    <p:sldId xmlns:r="http://schemas.openxmlformats.org/officeDocument/2006/relationships" id="257" r:id="Rb1531f14f4464b79"/>
    <p:sldId xmlns:r="http://schemas.openxmlformats.org/officeDocument/2006/relationships" id="258" r:id="Rd4f8e7af4ee04312"/>
    <p:sldId xmlns:r="http://schemas.openxmlformats.org/officeDocument/2006/relationships" id="259" r:id="Rf081949504344809"/>
    <p:sldId xmlns:r="http://schemas.openxmlformats.org/officeDocument/2006/relationships" id="260" r:id="R3053969528b441a5"/>
    <p:sldId xmlns:r="http://schemas.openxmlformats.org/officeDocument/2006/relationships" id="261" r:id="R6e6c2e5b656241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987fce54e04058" /><Relationship Type="http://schemas.openxmlformats.org/officeDocument/2006/relationships/slide" Target="/ppt/slides/slide1.xml" Id="Ref38f4c53c99439c" /><Relationship Type="http://schemas.openxmlformats.org/officeDocument/2006/relationships/slide" Target="/ppt/slides/slide2.xml" Id="Rb1531f14f4464b79" /><Relationship Type="http://schemas.openxmlformats.org/officeDocument/2006/relationships/slide" Target="/ppt/slides/slide3.xml" Id="Rd4f8e7af4ee04312" /><Relationship Type="http://schemas.openxmlformats.org/officeDocument/2006/relationships/slide" Target="/ppt/slides/slide4.xml" Id="Rf081949504344809" /><Relationship Type="http://schemas.openxmlformats.org/officeDocument/2006/relationships/slide" Target="/ppt/slides/slide5.xml" Id="R3053969528b441a5" /><Relationship Type="http://schemas.openxmlformats.org/officeDocument/2006/relationships/slide" Target="/ppt/slides/slide6.xml" Id="R6e6c2e5b656241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284d28fd5b44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e844f382f4986" /><Relationship Type="http://schemas.openxmlformats.org/officeDocument/2006/relationships/theme" Target="/ppt/slideMasters/theme/theme1.xml" Id="R983a5a873dde46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be844f382f49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d4443f17944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50239d8ca49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b4ca7eca443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26ce4e2ad45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033281fbb41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4bb6e424e49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SKRÅPEN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SKRÅPEN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SKRÅPEN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SKRÅPEN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SKRÅPEN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SKRÅPEN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Storhaugvegen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6296 Harøy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sigurd.sandoy@rostein.com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927 683 105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SKRÅPEN INVEST AS</a:t>
            </a:r>
          </a:p>
        </p:txBody>
      </p:sp>
    </p:spTree>
  </p:cSld>
  <p:clrMapOvr>
    <a:masterClrMapping xmlns:a="http://schemas.openxmlformats.org/drawingml/2006/main"/>
  </p:clrMapOvr>
</p:sld>
</file>