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d31a8e878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934c410ba43d2"/>
  </p:sldMasterIdLst>
  <p:sldIdLst>
    <p:sldId xmlns:r="http://schemas.openxmlformats.org/officeDocument/2006/relationships" id="256" r:id="R6739d36a6fba453c"/>
    <p:sldId xmlns:r="http://schemas.openxmlformats.org/officeDocument/2006/relationships" id="257" r:id="Rcf15b72e7b6d418a"/>
    <p:sldId xmlns:r="http://schemas.openxmlformats.org/officeDocument/2006/relationships" id="258" r:id="R64f2b61140df40a7"/>
    <p:sldId xmlns:r="http://schemas.openxmlformats.org/officeDocument/2006/relationships" id="259" r:id="R421cec7fd5394178"/>
    <p:sldId xmlns:r="http://schemas.openxmlformats.org/officeDocument/2006/relationships" id="260" r:id="Rf3a18eeeb2ab489a"/>
    <p:sldId xmlns:r="http://schemas.openxmlformats.org/officeDocument/2006/relationships" id="261" r:id="R002f54859e54442c"/>
    <p:sldId xmlns:r="http://schemas.openxmlformats.org/officeDocument/2006/relationships" id="262" r:id="R7d01c68ce786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934c410ba43d2" /><Relationship Type="http://schemas.openxmlformats.org/officeDocument/2006/relationships/slide" Target="/ppt/slides/slide1.xml" Id="R6739d36a6fba453c" /><Relationship Type="http://schemas.openxmlformats.org/officeDocument/2006/relationships/slide" Target="/ppt/slides/slide2.xml" Id="Rcf15b72e7b6d418a" /><Relationship Type="http://schemas.openxmlformats.org/officeDocument/2006/relationships/slide" Target="/ppt/slides/slide3.xml" Id="R64f2b61140df40a7" /><Relationship Type="http://schemas.openxmlformats.org/officeDocument/2006/relationships/slide" Target="/ppt/slides/slide4.xml" Id="R421cec7fd5394178" /><Relationship Type="http://schemas.openxmlformats.org/officeDocument/2006/relationships/slide" Target="/ppt/slides/slide5.xml" Id="Rf3a18eeeb2ab489a" /><Relationship Type="http://schemas.openxmlformats.org/officeDocument/2006/relationships/slide" Target="/ppt/slides/slide6.xml" Id="R002f54859e54442c" /><Relationship Type="http://schemas.openxmlformats.org/officeDocument/2006/relationships/slide" Target="/ppt/slides/slide7.xml" Id="R7d01c68ce786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850169bf9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55554daa4533" /><Relationship Type="http://schemas.openxmlformats.org/officeDocument/2006/relationships/theme" Target="/ppt/slideMasters/theme/theme1.xml" Id="Rad9b7918865e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355554daa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8250a8c2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223a51d6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4fd6d0f61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c7d4ba0d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ef890858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1cc454c5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94a11756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MARIE VESTERBEKKMO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