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3b5768749e47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0389c45f8e4268"/>
  </p:sldMasterIdLst>
  <p:sldIdLst>
    <p:sldId xmlns:r="http://schemas.openxmlformats.org/officeDocument/2006/relationships" id="256" r:id="R61a4301c0f944295"/>
    <p:sldId xmlns:r="http://schemas.openxmlformats.org/officeDocument/2006/relationships" id="257" r:id="R36698329511e460c"/>
    <p:sldId xmlns:r="http://schemas.openxmlformats.org/officeDocument/2006/relationships" id="258" r:id="R47ae4008a26340fe"/>
    <p:sldId xmlns:r="http://schemas.openxmlformats.org/officeDocument/2006/relationships" id="259" r:id="R62c32f119de84579"/>
    <p:sldId xmlns:r="http://schemas.openxmlformats.org/officeDocument/2006/relationships" id="260" r:id="R2c8bf09e256d445a"/>
    <p:sldId xmlns:r="http://schemas.openxmlformats.org/officeDocument/2006/relationships" id="261" r:id="R21db9e5682fe4842"/>
    <p:sldId xmlns:r="http://schemas.openxmlformats.org/officeDocument/2006/relationships" id="262" r:id="R49f986b374bf4f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389c45f8e4268" /><Relationship Type="http://schemas.openxmlformats.org/officeDocument/2006/relationships/slide" Target="/ppt/slides/slide1.xml" Id="R61a4301c0f944295" /><Relationship Type="http://schemas.openxmlformats.org/officeDocument/2006/relationships/slide" Target="/ppt/slides/slide2.xml" Id="R36698329511e460c" /><Relationship Type="http://schemas.openxmlformats.org/officeDocument/2006/relationships/slide" Target="/ppt/slides/slide3.xml" Id="R47ae4008a26340fe" /><Relationship Type="http://schemas.openxmlformats.org/officeDocument/2006/relationships/slide" Target="/ppt/slides/slide4.xml" Id="R62c32f119de84579" /><Relationship Type="http://schemas.openxmlformats.org/officeDocument/2006/relationships/slide" Target="/ppt/slides/slide5.xml" Id="R2c8bf09e256d445a" /><Relationship Type="http://schemas.openxmlformats.org/officeDocument/2006/relationships/slide" Target="/ppt/slides/slide6.xml" Id="R21db9e5682fe4842" /><Relationship Type="http://schemas.openxmlformats.org/officeDocument/2006/relationships/slide" Target="/ppt/slides/slide7.xml" Id="R49f986b374bf4f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aec383f7e47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d909f7164425c" /><Relationship Type="http://schemas.openxmlformats.org/officeDocument/2006/relationships/theme" Target="/ppt/slideMasters/theme/theme1.xml" Id="Re5934fb9345f46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5d909f7164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1f499592f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53446684346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38c1213a04a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9f067535b4c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f50ae7a5b4a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a2d1512b64b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6b3e99a5b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 INVEST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1 236 478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BRUVOLL MICHELLE S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Løkjastranda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6773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927 671 433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