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049d38316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bcff39b9f48e2"/>
  </p:sldMasterIdLst>
  <p:sldIdLst>
    <p:sldId xmlns:r="http://schemas.openxmlformats.org/officeDocument/2006/relationships" id="256" r:id="Rad87ae59675f4f22"/>
    <p:sldId xmlns:r="http://schemas.openxmlformats.org/officeDocument/2006/relationships" id="257" r:id="R56c0a90d0f30415c"/>
    <p:sldId xmlns:r="http://schemas.openxmlformats.org/officeDocument/2006/relationships" id="258" r:id="R50dee383b0654052"/>
    <p:sldId xmlns:r="http://schemas.openxmlformats.org/officeDocument/2006/relationships" id="259" r:id="R1deebe86bda04164"/>
    <p:sldId xmlns:r="http://schemas.openxmlformats.org/officeDocument/2006/relationships" id="260" r:id="Rdef7e732a32b4748"/>
    <p:sldId xmlns:r="http://schemas.openxmlformats.org/officeDocument/2006/relationships" id="261" r:id="Rf51308f5bf6942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bcff39b9f48e2" /><Relationship Type="http://schemas.openxmlformats.org/officeDocument/2006/relationships/slide" Target="/ppt/slides/slide1.xml" Id="Rad87ae59675f4f22" /><Relationship Type="http://schemas.openxmlformats.org/officeDocument/2006/relationships/slide" Target="/ppt/slides/slide2.xml" Id="R56c0a90d0f30415c" /><Relationship Type="http://schemas.openxmlformats.org/officeDocument/2006/relationships/slide" Target="/ppt/slides/slide3.xml" Id="R50dee383b0654052" /><Relationship Type="http://schemas.openxmlformats.org/officeDocument/2006/relationships/slide" Target="/ppt/slides/slide4.xml" Id="R1deebe86bda04164" /><Relationship Type="http://schemas.openxmlformats.org/officeDocument/2006/relationships/slide" Target="/ppt/slides/slide5.xml" Id="Rdef7e732a32b4748" /><Relationship Type="http://schemas.openxmlformats.org/officeDocument/2006/relationships/slide" Target="/ppt/slides/slide6.xml" Id="Rf51308f5bf6942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fae3aef18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e8b2a1874955" /><Relationship Type="http://schemas.openxmlformats.org/officeDocument/2006/relationships/theme" Target="/ppt/slideMasters/theme/theme1.xml" Id="R96167ace18e4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1e8b2a187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a86bd5da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b7a3a063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d92911df46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d8ffe46fb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8070bf74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bc938ed6d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Løkjastranda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6773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NEM INVEST AS</a:t>
            </a:r>
          </a:p>
        </p:txBody>
      </p:sp>
    </p:spTree>
  </p:cSld>
  <p:clrMapOvr>
    <a:masterClrMapping xmlns:a="http://schemas.openxmlformats.org/drawingml/2006/main"/>
  </p:clrMapOvr>
</p:sld>
</file>