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f774fcc8342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b1f8667a14cae"/>
  </p:sldMasterIdLst>
  <p:sldIdLst>
    <p:sldId xmlns:r="http://schemas.openxmlformats.org/officeDocument/2006/relationships" id="256" r:id="R89941f7201954914"/>
    <p:sldId xmlns:r="http://schemas.openxmlformats.org/officeDocument/2006/relationships" id="257" r:id="Rcaa7b10789cd458b"/>
    <p:sldId xmlns:r="http://schemas.openxmlformats.org/officeDocument/2006/relationships" id="258" r:id="Rf5eb7166cec54c8d"/>
    <p:sldId xmlns:r="http://schemas.openxmlformats.org/officeDocument/2006/relationships" id="259" r:id="Rc083b05c48c24d3e"/>
    <p:sldId xmlns:r="http://schemas.openxmlformats.org/officeDocument/2006/relationships" id="260" r:id="R0e10c70ab29440d9"/>
    <p:sldId xmlns:r="http://schemas.openxmlformats.org/officeDocument/2006/relationships" id="261" r:id="Re6c7613ec5b54aac"/>
    <p:sldId xmlns:r="http://schemas.openxmlformats.org/officeDocument/2006/relationships" id="262" r:id="R4e9cf99901f141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b1f8667a14cae" /><Relationship Type="http://schemas.openxmlformats.org/officeDocument/2006/relationships/slide" Target="/ppt/slides/slide1.xml" Id="R89941f7201954914" /><Relationship Type="http://schemas.openxmlformats.org/officeDocument/2006/relationships/slide" Target="/ppt/slides/slide2.xml" Id="Rcaa7b10789cd458b" /><Relationship Type="http://schemas.openxmlformats.org/officeDocument/2006/relationships/slide" Target="/ppt/slides/slide3.xml" Id="Rf5eb7166cec54c8d" /><Relationship Type="http://schemas.openxmlformats.org/officeDocument/2006/relationships/slide" Target="/ppt/slides/slide4.xml" Id="Rc083b05c48c24d3e" /><Relationship Type="http://schemas.openxmlformats.org/officeDocument/2006/relationships/slide" Target="/ppt/slides/slide5.xml" Id="R0e10c70ab29440d9" /><Relationship Type="http://schemas.openxmlformats.org/officeDocument/2006/relationships/slide" Target="/ppt/slides/slide6.xml" Id="Re6c7613ec5b54aac" /><Relationship Type="http://schemas.openxmlformats.org/officeDocument/2006/relationships/slide" Target="/ppt/slides/slide7.xml" Id="R4e9cf99901f141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d487b3991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f1b35a0a44f6" /><Relationship Type="http://schemas.openxmlformats.org/officeDocument/2006/relationships/theme" Target="/ppt/slideMasters/theme/theme1.xml" Id="R3036f1c7e0f94b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4cf1b35a0a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f586d136341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47d6d14e149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b9107607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97af92f55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d1572965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2316714344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0399b4548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SJØSENTRET KILLINGEN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−2 160 663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50 946 208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162 600 324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167 000 071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Killingen, Bygdøy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SJØSENTRET KILLINGEN AS</a:t>
            </a:r>
          </a:p>
        </p:txBody>
      </p:sp>
    </p:spTree>
  </p:cSld>
  <p:clrMapOvr>
    <a:masterClrMapping xmlns:a="http://schemas.openxmlformats.org/drawingml/2006/main"/>
  </p:clrMapOvr>
</p:sld>
</file>