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0bff23ef1249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eadf162c1941c4"/>
  </p:sldMasterIdLst>
  <p:sldIdLst>
    <p:sldId xmlns:r="http://schemas.openxmlformats.org/officeDocument/2006/relationships" id="256" r:id="Rb80a6815cf824ba7"/>
    <p:sldId xmlns:r="http://schemas.openxmlformats.org/officeDocument/2006/relationships" id="257" r:id="R6957af3fd79b4bab"/>
    <p:sldId xmlns:r="http://schemas.openxmlformats.org/officeDocument/2006/relationships" id="258" r:id="R8bae110c6ba34329"/>
    <p:sldId xmlns:r="http://schemas.openxmlformats.org/officeDocument/2006/relationships" id="259" r:id="Rc91d0946b3014b06"/>
    <p:sldId xmlns:r="http://schemas.openxmlformats.org/officeDocument/2006/relationships" id="260" r:id="R9a0483b77ee345c0"/>
    <p:sldId xmlns:r="http://schemas.openxmlformats.org/officeDocument/2006/relationships" id="261" r:id="R08515b9cd9f549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eadf162c1941c4" /><Relationship Type="http://schemas.openxmlformats.org/officeDocument/2006/relationships/slide" Target="/ppt/slides/slide1.xml" Id="Rb80a6815cf824ba7" /><Relationship Type="http://schemas.openxmlformats.org/officeDocument/2006/relationships/slide" Target="/ppt/slides/slide2.xml" Id="R6957af3fd79b4bab" /><Relationship Type="http://schemas.openxmlformats.org/officeDocument/2006/relationships/slide" Target="/ppt/slides/slide3.xml" Id="R8bae110c6ba34329" /><Relationship Type="http://schemas.openxmlformats.org/officeDocument/2006/relationships/slide" Target="/ppt/slides/slide4.xml" Id="Rc91d0946b3014b06" /><Relationship Type="http://schemas.openxmlformats.org/officeDocument/2006/relationships/slide" Target="/ppt/slides/slide5.xml" Id="R9a0483b77ee345c0" /><Relationship Type="http://schemas.openxmlformats.org/officeDocument/2006/relationships/slide" Target="/ppt/slides/slide6.xml" Id="R08515b9cd9f549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2ccc0cf88c44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18053667d439b" /><Relationship Type="http://schemas.openxmlformats.org/officeDocument/2006/relationships/theme" Target="/ppt/slideMasters/theme/theme1.xml" Id="Rc5841506301b4f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f18053667d43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16396e8ec40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0f9b60ed54a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05718aea84f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baf38618243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45749e28b49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292f5e0bf41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SJØSENTRET KILLINGEN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Killingen, Bygdøy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53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927 666 197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