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f146570bf344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db7d9ef0e5469d"/>
  </p:sldMasterIdLst>
  <p:sldIdLst>
    <p:sldId xmlns:r="http://schemas.openxmlformats.org/officeDocument/2006/relationships" id="256" r:id="R218f8733cd34458c"/>
    <p:sldId xmlns:r="http://schemas.openxmlformats.org/officeDocument/2006/relationships" id="257" r:id="R8345deaf38ae41c4"/>
    <p:sldId xmlns:r="http://schemas.openxmlformats.org/officeDocument/2006/relationships" id="258" r:id="R9462d5061ee84a3c"/>
    <p:sldId xmlns:r="http://schemas.openxmlformats.org/officeDocument/2006/relationships" id="259" r:id="Ra6680a9d90d14771"/>
    <p:sldId xmlns:r="http://schemas.openxmlformats.org/officeDocument/2006/relationships" id="260" r:id="Ra19e3be1f0a2460f"/>
    <p:sldId xmlns:r="http://schemas.openxmlformats.org/officeDocument/2006/relationships" id="261" r:id="R7d7c87df488d4d50"/>
    <p:sldId xmlns:r="http://schemas.openxmlformats.org/officeDocument/2006/relationships" id="262" r:id="Ra13fe07c880e45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b7d9ef0e5469d" /><Relationship Type="http://schemas.openxmlformats.org/officeDocument/2006/relationships/slide" Target="/ppt/slides/slide1.xml" Id="R218f8733cd34458c" /><Relationship Type="http://schemas.openxmlformats.org/officeDocument/2006/relationships/slide" Target="/ppt/slides/slide2.xml" Id="R8345deaf38ae41c4" /><Relationship Type="http://schemas.openxmlformats.org/officeDocument/2006/relationships/slide" Target="/ppt/slides/slide3.xml" Id="R9462d5061ee84a3c" /><Relationship Type="http://schemas.openxmlformats.org/officeDocument/2006/relationships/slide" Target="/ppt/slides/slide4.xml" Id="Ra6680a9d90d14771" /><Relationship Type="http://schemas.openxmlformats.org/officeDocument/2006/relationships/slide" Target="/ppt/slides/slide5.xml" Id="Ra19e3be1f0a2460f" /><Relationship Type="http://schemas.openxmlformats.org/officeDocument/2006/relationships/slide" Target="/ppt/slides/slide6.xml" Id="R7d7c87df488d4d50" /><Relationship Type="http://schemas.openxmlformats.org/officeDocument/2006/relationships/slide" Target="/ppt/slides/slide7.xml" Id="Ra13fe07c880e45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858e8c8c84d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55d75bd3f48a2" /><Relationship Type="http://schemas.openxmlformats.org/officeDocument/2006/relationships/theme" Target="/ppt/slideMasters/theme/theme1.xml" Id="R8e4c44f15d9949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d55d75bd3f48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6b8c907a24d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30331400043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a2c5cdf46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02cc65c9249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006711a3b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88e00cc8848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fde481af546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LUINEM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9 505 550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638 792 204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638 949 929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JOAR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joar.sandoy@rostein.com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