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cdf0fae52c4e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351159b6db402c"/>
  </p:sldMasterIdLst>
  <p:sldIdLst>
    <p:sldId xmlns:r="http://schemas.openxmlformats.org/officeDocument/2006/relationships" id="256" r:id="Rcb9c66aae42b4d6f"/>
    <p:sldId xmlns:r="http://schemas.openxmlformats.org/officeDocument/2006/relationships" id="257" r:id="Rd6121205d54641ec"/>
    <p:sldId xmlns:r="http://schemas.openxmlformats.org/officeDocument/2006/relationships" id="258" r:id="R6ad9a3ab157d4a44"/>
    <p:sldId xmlns:r="http://schemas.openxmlformats.org/officeDocument/2006/relationships" id="259" r:id="R023c6f4b857e48b5"/>
    <p:sldId xmlns:r="http://schemas.openxmlformats.org/officeDocument/2006/relationships" id="260" r:id="R166987da6fe44ef5"/>
    <p:sldId xmlns:r="http://schemas.openxmlformats.org/officeDocument/2006/relationships" id="261" r:id="Rc30798a5fde346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351159b6db402c" /><Relationship Type="http://schemas.openxmlformats.org/officeDocument/2006/relationships/slide" Target="/ppt/slides/slide1.xml" Id="Rcb9c66aae42b4d6f" /><Relationship Type="http://schemas.openxmlformats.org/officeDocument/2006/relationships/slide" Target="/ppt/slides/slide2.xml" Id="Rd6121205d54641ec" /><Relationship Type="http://schemas.openxmlformats.org/officeDocument/2006/relationships/slide" Target="/ppt/slides/slide3.xml" Id="R6ad9a3ab157d4a44" /><Relationship Type="http://schemas.openxmlformats.org/officeDocument/2006/relationships/slide" Target="/ppt/slides/slide4.xml" Id="R023c6f4b857e48b5" /><Relationship Type="http://schemas.openxmlformats.org/officeDocument/2006/relationships/slide" Target="/ppt/slides/slide5.xml" Id="R166987da6fe44ef5" /><Relationship Type="http://schemas.openxmlformats.org/officeDocument/2006/relationships/slide" Target="/ppt/slides/slide6.xml" Id="Rc30798a5fde346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7479f3afab40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5f97e67ff4b41" /><Relationship Type="http://schemas.openxmlformats.org/officeDocument/2006/relationships/theme" Target="/ppt/slideMasters/theme/theme1.xml" Id="R9481a93821364f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95f97e67ff4b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0a276f11b42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2a7a5824841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7cd6f2ccd41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b1d7554f840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97da66a6545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c8a17975a4c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LUINEM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6296 Harøy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joar.sandoy@rostein.com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927 660 679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