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72a005288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9f5a717c449ca"/>
  </p:sldMasterIdLst>
  <p:sldIdLst>
    <p:sldId xmlns:r="http://schemas.openxmlformats.org/officeDocument/2006/relationships" id="256" r:id="Re626137409e14147"/>
    <p:sldId xmlns:r="http://schemas.openxmlformats.org/officeDocument/2006/relationships" id="257" r:id="R3d72a1152c1c4f5d"/>
    <p:sldId xmlns:r="http://schemas.openxmlformats.org/officeDocument/2006/relationships" id="258" r:id="R0bab6b73bd3b496f"/>
    <p:sldId xmlns:r="http://schemas.openxmlformats.org/officeDocument/2006/relationships" id="259" r:id="R575ac1ae46014847"/>
    <p:sldId xmlns:r="http://schemas.openxmlformats.org/officeDocument/2006/relationships" id="260" r:id="R02715805b8da4e87"/>
    <p:sldId xmlns:r="http://schemas.openxmlformats.org/officeDocument/2006/relationships" id="261" r:id="R2ee311dff41240c5"/>
    <p:sldId xmlns:r="http://schemas.openxmlformats.org/officeDocument/2006/relationships" id="262" r:id="R64258497c4d1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9f5a717c449ca" /><Relationship Type="http://schemas.openxmlformats.org/officeDocument/2006/relationships/slide" Target="/ppt/slides/slide1.xml" Id="Re626137409e14147" /><Relationship Type="http://schemas.openxmlformats.org/officeDocument/2006/relationships/slide" Target="/ppt/slides/slide2.xml" Id="R3d72a1152c1c4f5d" /><Relationship Type="http://schemas.openxmlformats.org/officeDocument/2006/relationships/slide" Target="/ppt/slides/slide3.xml" Id="R0bab6b73bd3b496f" /><Relationship Type="http://schemas.openxmlformats.org/officeDocument/2006/relationships/slide" Target="/ppt/slides/slide4.xml" Id="R575ac1ae46014847" /><Relationship Type="http://schemas.openxmlformats.org/officeDocument/2006/relationships/slide" Target="/ppt/slides/slide5.xml" Id="R02715805b8da4e87" /><Relationship Type="http://schemas.openxmlformats.org/officeDocument/2006/relationships/slide" Target="/ppt/slides/slide6.xml" Id="R2ee311dff41240c5" /><Relationship Type="http://schemas.openxmlformats.org/officeDocument/2006/relationships/slide" Target="/ppt/slides/slide7.xml" Id="R64258497c4d1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0f8ba112d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0f0b96b66464b" /><Relationship Type="http://schemas.openxmlformats.org/officeDocument/2006/relationships/theme" Target="/ppt/slideMasters/theme/theme1.xml" Id="R9f000bf8dc71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0f0b96b66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49a0e0b3c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4999c78e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75d91f5ce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854234cc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15c02b0dc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97d0e408b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7297a746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TRANSPORT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17 940 986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lars@lrhtransport.no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927 659 670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