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7a76f5e5b54e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3fec7ae0ae4112"/>
  </p:sldMasterIdLst>
  <p:sldIdLst>
    <p:sldId xmlns:r="http://schemas.openxmlformats.org/officeDocument/2006/relationships" id="256" r:id="R36380ef28c3741d4"/>
    <p:sldId xmlns:r="http://schemas.openxmlformats.org/officeDocument/2006/relationships" id="257" r:id="R72da13949921451f"/>
    <p:sldId xmlns:r="http://schemas.openxmlformats.org/officeDocument/2006/relationships" id="258" r:id="R1bbef50affee41f6"/>
    <p:sldId xmlns:r="http://schemas.openxmlformats.org/officeDocument/2006/relationships" id="259" r:id="R4150ee798634436e"/>
    <p:sldId xmlns:r="http://schemas.openxmlformats.org/officeDocument/2006/relationships" id="260" r:id="Ra1dce6032a6646ed"/>
    <p:sldId xmlns:r="http://schemas.openxmlformats.org/officeDocument/2006/relationships" id="261" r:id="R7c53b8dfcbbd46db"/>
    <p:sldId xmlns:r="http://schemas.openxmlformats.org/officeDocument/2006/relationships" id="262" r:id="R1322eb5ddc0444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3fec7ae0ae4112" /><Relationship Type="http://schemas.openxmlformats.org/officeDocument/2006/relationships/slide" Target="/ppt/slides/slide1.xml" Id="R36380ef28c3741d4" /><Relationship Type="http://schemas.openxmlformats.org/officeDocument/2006/relationships/slide" Target="/ppt/slides/slide2.xml" Id="R72da13949921451f" /><Relationship Type="http://schemas.openxmlformats.org/officeDocument/2006/relationships/slide" Target="/ppt/slides/slide3.xml" Id="R1bbef50affee41f6" /><Relationship Type="http://schemas.openxmlformats.org/officeDocument/2006/relationships/slide" Target="/ppt/slides/slide4.xml" Id="R4150ee798634436e" /><Relationship Type="http://schemas.openxmlformats.org/officeDocument/2006/relationships/slide" Target="/ppt/slides/slide5.xml" Id="Ra1dce6032a6646ed" /><Relationship Type="http://schemas.openxmlformats.org/officeDocument/2006/relationships/slide" Target="/ppt/slides/slide6.xml" Id="R7c53b8dfcbbd46db" /><Relationship Type="http://schemas.openxmlformats.org/officeDocument/2006/relationships/slide" Target="/ppt/slides/slide7.xml" Id="R1322eb5ddc0444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41a54187b4c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9bde534594612" /><Relationship Type="http://schemas.openxmlformats.org/officeDocument/2006/relationships/theme" Target="/ppt/slideMasters/theme/theme1.xml" Id="R7551589d6ab94a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49bde5345946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0607fb30241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00f0515744f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aa36710344b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22d164dcc40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921a9ada047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f4c4bb97542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cbb03aafe4e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STORBONDEN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STORBONDEN HOLDING AS ble etablert [år] og holder til i Vanse.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654 328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1 578 323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1 896 089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VERE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