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b15cbd92b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a184cbdaa4d03"/>
  </p:sldMasterIdLst>
  <p:sldIdLst>
    <p:sldId xmlns:r="http://schemas.openxmlformats.org/officeDocument/2006/relationships" id="256" r:id="Rb5dc8f77da304fab"/>
    <p:sldId xmlns:r="http://schemas.openxmlformats.org/officeDocument/2006/relationships" id="257" r:id="Re429d8f2926d41bf"/>
    <p:sldId xmlns:r="http://schemas.openxmlformats.org/officeDocument/2006/relationships" id="258" r:id="R5213162667354c46"/>
    <p:sldId xmlns:r="http://schemas.openxmlformats.org/officeDocument/2006/relationships" id="259" r:id="R37e9d22c7f66400d"/>
    <p:sldId xmlns:r="http://schemas.openxmlformats.org/officeDocument/2006/relationships" id="260" r:id="Rce36b7d6409d4642"/>
    <p:sldId xmlns:r="http://schemas.openxmlformats.org/officeDocument/2006/relationships" id="261" r:id="R9ca1c1c631ae44a7"/>
    <p:sldId xmlns:r="http://schemas.openxmlformats.org/officeDocument/2006/relationships" id="262" r:id="Rfbfb8948e4f8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a184cbdaa4d03" /><Relationship Type="http://schemas.openxmlformats.org/officeDocument/2006/relationships/slide" Target="/ppt/slides/slide1.xml" Id="Rb5dc8f77da304fab" /><Relationship Type="http://schemas.openxmlformats.org/officeDocument/2006/relationships/slide" Target="/ppt/slides/slide2.xml" Id="Re429d8f2926d41bf" /><Relationship Type="http://schemas.openxmlformats.org/officeDocument/2006/relationships/slide" Target="/ppt/slides/slide3.xml" Id="R5213162667354c46" /><Relationship Type="http://schemas.openxmlformats.org/officeDocument/2006/relationships/slide" Target="/ppt/slides/slide4.xml" Id="R37e9d22c7f66400d" /><Relationship Type="http://schemas.openxmlformats.org/officeDocument/2006/relationships/slide" Target="/ppt/slides/slide5.xml" Id="Rce36b7d6409d4642" /><Relationship Type="http://schemas.openxmlformats.org/officeDocument/2006/relationships/slide" Target="/ppt/slides/slide6.xml" Id="R9ca1c1c631ae44a7" /><Relationship Type="http://schemas.openxmlformats.org/officeDocument/2006/relationships/slide" Target="/ppt/slides/slide7.xml" Id="Rfbfb8948e4f8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d7957c55b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3bb5cfb24583" /><Relationship Type="http://schemas.openxmlformats.org/officeDocument/2006/relationships/theme" Target="/ppt/slideMasters/theme/theme1.xml" Id="R67c66ac43ea0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b3bb5cfb2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8ff1fbf8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301e7503e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6b9ff5dab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da24fa72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7a016321a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64f57183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2fc9255b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