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096aeee719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ee7013a3894195"/>
  </p:sldMasterIdLst>
  <p:sldIdLst>
    <p:sldId xmlns:r="http://schemas.openxmlformats.org/officeDocument/2006/relationships" id="256" r:id="R23a0352fac074795"/>
    <p:sldId xmlns:r="http://schemas.openxmlformats.org/officeDocument/2006/relationships" id="257" r:id="Rba7c38bd214e4e5a"/>
    <p:sldId xmlns:r="http://schemas.openxmlformats.org/officeDocument/2006/relationships" id="258" r:id="Rcce6aa51f1b146c1"/>
    <p:sldId xmlns:r="http://schemas.openxmlformats.org/officeDocument/2006/relationships" id="259" r:id="Rdcc38a63d0b14421"/>
    <p:sldId xmlns:r="http://schemas.openxmlformats.org/officeDocument/2006/relationships" id="260" r:id="Rfe8e989eb7b14fcc"/>
    <p:sldId xmlns:r="http://schemas.openxmlformats.org/officeDocument/2006/relationships" id="261" r:id="Rdfcc981a23f24d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e7013a3894195" /><Relationship Type="http://schemas.openxmlformats.org/officeDocument/2006/relationships/slide" Target="/ppt/slides/slide1.xml" Id="R23a0352fac074795" /><Relationship Type="http://schemas.openxmlformats.org/officeDocument/2006/relationships/slide" Target="/ppt/slides/slide2.xml" Id="Rba7c38bd214e4e5a" /><Relationship Type="http://schemas.openxmlformats.org/officeDocument/2006/relationships/slide" Target="/ppt/slides/slide3.xml" Id="Rcce6aa51f1b146c1" /><Relationship Type="http://schemas.openxmlformats.org/officeDocument/2006/relationships/slide" Target="/ppt/slides/slide4.xml" Id="Rdcc38a63d0b14421" /><Relationship Type="http://schemas.openxmlformats.org/officeDocument/2006/relationships/slide" Target="/ppt/slides/slide5.xml" Id="Rfe8e989eb7b14fcc" /><Relationship Type="http://schemas.openxmlformats.org/officeDocument/2006/relationships/slide" Target="/ppt/slides/slide6.xml" Id="Rdfcc981a23f24d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4f9e364c44b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b3a5717584c26" /><Relationship Type="http://schemas.openxmlformats.org/officeDocument/2006/relationships/theme" Target="/ppt/slideMasters/theme/theme1.xml" Id="R42607d907bd6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b3a571758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eeb8c6501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8c9bae631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4296224bf40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4a95f9094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6451a8dc64e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f8f76fd44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EIDESVIK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EIDESVIK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36 604 552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39 416 699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