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838f1c66884b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25dd5f7adf457b"/>
  </p:sldMasterIdLst>
  <p:sldIdLst>
    <p:sldId xmlns:r="http://schemas.openxmlformats.org/officeDocument/2006/relationships" id="256" r:id="Ref0eaca03a954737"/>
    <p:sldId xmlns:r="http://schemas.openxmlformats.org/officeDocument/2006/relationships" id="257" r:id="Rff820297277e4493"/>
    <p:sldId xmlns:r="http://schemas.openxmlformats.org/officeDocument/2006/relationships" id="258" r:id="R4dd31d932e334338"/>
    <p:sldId xmlns:r="http://schemas.openxmlformats.org/officeDocument/2006/relationships" id="259" r:id="R10dc3130725c4eb1"/>
    <p:sldId xmlns:r="http://schemas.openxmlformats.org/officeDocument/2006/relationships" id="260" r:id="Rafbb228f96334c39"/>
    <p:sldId xmlns:r="http://schemas.openxmlformats.org/officeDocument/2006/relationships" id="261" r:id="R439401df43964e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25dd5f7adf457b" /><Relationship Type="http://schemas.openxmlformats.org/officeDocument/2006/relationships/slide" Target="/ppt/slides/slide1.xml" Id="Ref0eaca03a954737" /><Relationship Type="http://schemas.openxmlformats.org/officeDocument/2006/relationships/slide" Target="/ppt/slides/slide2.xml" Id="Rff820297277e4493" /><Relationship Type="http://schemas.openxmlformats.org/officeDocument/2006/relationships/slide" Target="/ppt/slides/slide3.xml" Id="R4dd31d932e334338" /><Relationship Type="http://schemas.openxmlformats.org/officeDocument/2006/relationships/slide" Target="/ppt/slides/slide4.xml" Id="R10dc3130725c4eb1" /><Relationship Type="http://schemas.openxmlformats.org/officeDocument/2006/relationships/slide" Target="/ppt/slides/slide5.xml" Id="Rafbb228f96334c39" /><Relationship Type="http://schemas.openxmlformats.org/officeDocument/2006/relationships/slide" Target="/ppt/slides/slide6.xml" Id="R439401df43964e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03e7db8a0349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2d8d9f50a412f" /><Relationship Type="http://schemas.openxmlformats.org/officeDocument/2006/relationships/theme" Target="/ppt/slideMasters/theme/theme1.xml" Id="R2aa5965791ff41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42d8d9f50a41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59a5dfd4c4d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df9f3a58044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96d44978f40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6a551f0424a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126d0bed140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563e123bf4b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VEIDE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665 053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34 826 125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37 644 647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Eidesvikvegen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927 652 269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