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cfe34628f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b049489a54a8e"/>
  </p:sldMasterIdLst>
  <p:sldIdLst>
    <p:sldId xmlns:r="http://schemas.openxmlformats.org/officeDocument/2006/relationships" id="256" r:id="R3eedee61a8ef471d"/>
    <p:sldId xmlns:r="http://schemas.openxmlformats.org/officeDocument/2006/relationships" id="257" r:id="R5fb5fab5cfb84f69"/>
    <p:sldId xmlns:r="http://schemas.openxmlformats.org/officeDocument/2006/relationships" id="258" r:id="R64de4fda3d54462d"/>
    <p:sldId xmlns:r="http://schemas.openxmlformats.org/officeDocument/2006/relationships" id="259" r:id="Rb3658a40600c4ecd"/>
    <p:sldId xmlns:r="http://schemas.openxmlformats.org/officeDocument/2006/relationships" id="260" r:id="Rf7a4e3c0f29a4700"/>
    <p:sldId xmlns:r="http://schemas.openxmlformats.org/officeDocument/2006/relationships" id="261" r:id="R5db52a60523e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b049489a54a8e" /><Relationship Type="http://schemas.openxmlformats.org/officeDocument/2006/relationships/slide" Target="/ppt/slides/slide1.xml" Id="R3eedee61a8ef471d" /><Relationship Type="http://schemas.openxmlformats.org/officeDocument/2006/relationships/slide" Target="/ppt/slides/slide2.xml" Id="R5fb5fab5cfb84f69" /><Relationship Type="http://schemas.openxmlformats.org/officeDocument/2006/relationships/slide" Target="/ppt/slides/slide3.xml" Id="R64de4fda3d54462d" /><Relationship Type="http://schemas.openxmlformats.org/officeDocument/2006/relationships/slide" Target="/ppt/slides/slide4.xml" Id="Rb3658a40600c4ecd" /><Relationship Type="http://schemas.openxmlformats.org/officeDocument/2006/relationships/slide" Target="/ppt/slides/slide5.xml" Id="Rf7a4e3c0f29a4700" /><Relationship Type="http://schemas.openxmlformats.org/officeDocument/2006/relationships/slide" Target="/ppt/slides/slide6.xml" Id="R5db52a60523e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1f6693178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49cbe86a48d2" /><Relationship Type="http://schemas.openxmlformats.org/officeDocument/2006/relationships/theme" Target="/ppt/slideMasters/theme/theme1.xml" Id="R4e2655771f3f4a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149cbe86a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a6dac7b8b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80576bc5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a2eb4d4e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1c0abdd9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0df2a2d0c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c7ec328ab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