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90fe96b98d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5c788934d42d6"/>
  </p:sldMasterIdLst>
  <p:sldIdLst>
    <p:sldId xmlns:r="http://schemas.openxmlformats.org/officeDocument/2006/relationships" id="256" r:id="Rc7095d0af35948df"/>
    <p:sldId xmlns:r="http://schemas.openxmlformats.org/officeDocument/2006/relationships" id="257" r:id="R66c5a60653564c4b"/>
    <p:sldId xmlns:r="http://schemas.openxmlformats.org/officeDocument/2006/relationships" id="258" r:id="Rbb6b64f02dcf47c6"/>
    <p:sldId xmlns:r="http://schemas.openxmlformats.org/officeDocument/2006/relationships" id="259" r:id="R0406e91ead0d457f"/>
    <p:sldId xmlns:r="http://schemas.openxmlformats.org/officeDocument/2006/relationships" id="260" r:id="R7cea48bb022249a0"/>
    <p:sldId xmlns:r="http://schemas.openxmlformats.org/officeDocument/2006/relationships" id="261" r:id="Rec7b08332e8d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5c788934d42d6" /><Relationship Type="http://schemas.openxmlformats.org/officeDocument/2006/relationships/slide" Target="/ppt/slides/slide1.xml" Id="Rc7095d0af35948df" /><Relationship Type="http://schemas.openxmlformats.org/officeDocument/2006/relationships/slide" Target="/ppt/slides/slide2.xml" Id="R66c5a60653564c4b" /><Relationship Type="http://schemas.openxmlformats.org/officeDocument/2006/relationships/slide" Target="/ppt/slides/slide3.xml" Id="Rbb6b64f02dcf47c6" /><Relationship Type="http://schemas.openxmlformats.org/officeDocument/2006/relationships/slide" Target="/ppt/slides/slide4.xml" Id="R0406e91ead0d457f" /><Relationship Type="http://schemas.openxmlformats.org/officeDocument/2006/relationships/slide" Target="/ppt/slides/slide5.xml" Id="R7cea48bb022249a0" /><Relationship Type="http://schemas.openxmlformats.org/officeDocument/2006/relationships/slide" Target="/ppt/slides/slide6.xml" Id="Rec7b08332e8d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c0009072a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cf2d117b94d73" /><Relationship Type="http://schemas.openxmlformats.org/officeDocument/2006/relationships/theme" Target="/ppt/slideMasters/theme/theme1.xml" Id="R6dfe576c7ee448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cf2d117b9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45d78f82c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b1319f3694f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f79ce88f0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edcf161c8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a2e6267fb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b11cc3d91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EVIANE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Hidlesneset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5437 Finnås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EVIANE AS</a:t>
            </a:r>
          </a:p>
        </p:txBody>
      </p:sp>
    </p:spTree>
  </p:cSld>
  <p:clrMapOvr>
    <a:masterClrMapping xmlns:a="http://schemas.openxmlformats.org/drawingml/2006/main"/>
  </p:clrMapOvr>
</p:sld>
</file>