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b97ff86704d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d04c41ce442f1"/>
  </p:sldMasterIdLst>
  <p:sldIdLst>
    <p:sldId xmlns:r="http://schemas.openxmlformats.org/officeDocument/2006/relationships" id="256" r:id="Rd989297efd364a24"/>
    <p:sldId xmlns:r="http://schemas.openxmlformats.org/officeDocument/2006/relationships" id="257" r:id="Ra89ef3a941164ec1"/>
    <p:sldId xmlns:r="http://schemas.openxmlformats.org/officeDocument/2006/relationships" id="258" r:id="Re9fb0b78f67943f9"/>
    <p:sldId xmlns:r="http://schemas.openxmlformats.org/officeDocument/2006/relationships" id="259" r:id="R30be37211a084544"/>
    <p:sldId xmlns:r="http://schemas.openxmlformats.org/officeDocument/2006/relationships" id="260" r:id="R318be7194e7748f8"/>
    <p:sldId xmlns:r="http://schemas.openxmlformats.org/officeDocument/2006/relationships" id="261" r:id="R38e0efe34b5d4be1"/>
    <p:sldId xmlns:r="http://schemas.openxmlformats.org/officeDocument/2006/relationships" id="262" r:id="R3dfa2dd6a7b54b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d04c41ce442f1" /><Relationship Type="http://schemas.openxmlformats.org/officeDocument/2006/relationships/slide" Target="/ppt/slides/slide1.xml" Id="Rd989297efd364a24" /><Relationship Type="http://schemas.openxmlformats.org/officeDocument/2006/relationships/slide" Target="/ppt/slides/slide2.xml" Id="Ra89ef3a941164ec1" /><Relationship Type="http://schemas.openxmlformats.org/officeDocument/2006/relationships/slide" Target="/ppt/slides/slide3.xml" Id="Re9fb0b78f67943f9" /><Relationship Type="http://schemas.openxmlformats.org/officeDocument/2006/relationships/slide" Target="/ppt/slides/slide4.xml" Id="R30be37211a084544" /><Relationship Type="http://schemas.openxmlformats.org/officeDocument/2006/relationships/slide" Target="/ppt/slides/slide5.xml" Id="R318be7194e7748f8" /><Relationship Type="http://schemas.openxmlformats.org/officeDocument/2006/relationships/slide" Target="/ppt/slides/slide6.xml" Id="R38e0efe34b5d4be1" /><Relationship Type="http://schemas.openxmlformats.org/officeDocument/2006/relationships/slide" Target="/ppt/slides/slide7.xml" Id="R3dfa2dd6a7b54b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df9e9f748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0f966438c40cf" /><Relationship Type="http://schemas.openxmlformats.org/officeDocument/2006/relationships/theme" Target="/ppt/slideMasters/theme/theme1.xml" Id="R884f508e920944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40f966438c40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4265ab1974f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f1391e79347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2ddda5b1445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e7a63698a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b05d83bd946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f72d1df234a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41977c5eb46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288 174 153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288 374 903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BERG-INVEST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CANICA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BREIANGEN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HOLDING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927 538 989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