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1f464a3a047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2d3ad48d44046"/>
  </p:sldMasterIdLst>
  <p:sldIdLst>
    <p:sldId xmlns:r="http://schemas.openxmlformats.org/officeDocument/2006/relationships" id="256" r:id="R3090db49c31a4a1d"/>
    <p:sldId xmlns:r="http://schemas.openxmlformats.org/officeDocument/2006/relationships" id="257" r:id="Rd781315fec21476b"/>
    <p:sldId xmlns:r="http://schemas.openxmlformats.org/officeDocument/2006/relationships" id="258" r:id="Rbd595f4d4c37487f"/>
    <p:sldId xmlns:r="http://schemas.openxmlformats.org/officeDocument/2006/relationships" id="259" r:id="Rea4e872a2d614880"/>
    <p:sldId xmlns:r="http://schemas.openxmlformats.org/officeDocument/2006/relationships" id="260" r:id="R487862e9c771443f"/>
    <p:sldId xmlns:r="http://schemas.openxmlformats.org/officeDocument/2006/relationships" id="261" r:id="R95aa322eff60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2d3ad48d44046" /><Relationship Type="http://schemas.openxmlformats.org/officeDocument/2006/relationships/slide" Target="/ppt/slides/slide1.xml" Id="R3090db49c31a4a1d" /><Relationship Type="http://schemas.openxmlformats.org/officeDocument/2006/relationships/slide" Target="/ppt/slides/slide2.xml" Id="Rd781315fec21476b" /><Relationship Type="http://schemas.openxmlformats.org/officeDocument/2006/relationships/slide" Target="/ppt/slides/slide3.xml" Id="Rbd595f4d4c37487f" /><Relationship Type="http://schemas.openxmlformats.org/officeDocument/2006/relationships/slide" Target="/ppt/slides/slide4.xml" Id="Rea4e872a2d614880" /><Relationship Type="http://schemas.openxmlformats.org/officeDocument/2006/relationships/slide" Target="/ppt/slides/slide5.xml" Id="R487862e9c771443f" /><Relationship Type="http://schemas.openxmlformats.org/officeDocument/2006/relationships/slide" Target="/ppt/slides/slide6.xml" Id="R95aa322eff60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acf8dbf9d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e61f84264ef4" /><Relationship Type="http://schemas.openxmlformats.org/officeDocument/2006/relationships/theme" Target="/ppt/slideMasters/theme/theme1.xml" Id="Re7ec526989e8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3e61f8426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810ec9a54e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a0cff22c44b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ccb8b4a8f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5b43f6692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b032a1d4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78421f9d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