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106b2d6c8f4c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627fcfed1f4e60"/>
  </p:sldMasterIdLst>
  <p:sldIdLst>
    <p:sldId xmlns:r="http://schemas.openxmlformats.org/officeDocument/2006/relationships" id="256" r:id="Ra69f730fa3324047"/>
    <p:sldId xmlns:r="http://schemas.openxmlformats.org/officeDocument/2006/relationships" id="257" r:id="Rc7eef4010296473c"/>
    <p:sldId xmlns:r="http://schemas.openxmlformats.org/officeDocument/2006/relationships" id="258" r:id="R8193d3fb9a99417c"/>
    <p:sldId xmlns:r="http://schemas.openxmlformats.org/officeDocument/2006/relationships" id="259" r:id="Rb3485ea40cc2411e"/>
    <p:sldId xmlns:r="http://schemas.openxmlformats.org/officeDocument/2006/relationships" id="260" r:id="R6a2881c7a4934fbc"/>
    <p:sldId xmlns:r="http://schemas.openxmlformats.org/officeDocument/2006/relationships" id="261" r:id="R8836d31ee69344f6"/>
    <p:sldId xmlns:r="http://schemas.openxmlformats.org/officeDocument/2006/relationships" id="262" r:id="Rd978ea32146a48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27fcfed1f4e60" /><Relationship Type="http://schemas.openxmlformats.org/officeDocument/2006/relationships/slide" Target="/ppt/slides/slide1.xml" Id="Ra69f730fa3324047" /><Relationship Type="http://schemas.openxmlformats.org/officeDocument/2006/relationships/slide" Target="/ppt/slides/slide2.xml" Id="Rc7eef4010296473c" /><Relationship Type="http://schemas.openxmlformats.org/officeDocument/2006/relationships/slide" Target="/ppt/slides/slide3.xml" Id="R8193d3fb9a99417c" /><Relationship Type="http://schemas.openxmlformats.org/officeDocument/2006/relationships/slide" Target="/ppt/slides/slide4.xml" Id="Rb3485ea40cc2411e" /><Relationship Type="http://schemas.openxmlformats.org/officeDocument/2006/relationships/slide" Target="/ppt/slides/slide5.xml" Id="R6a2881c7a4934fbc" /><Relationship Type="http://schemas.openxmlformats.org/officeDocument/2006/relationships/slide" Target="/ppt/slides/slide6.xml" Id="R8836d31ee69344f6" /><Relationship Type="http://schemas.openxmlformats.org/officeDocument/2006/relationships/slide" Target="/ppt/slides/slide7.xml" Id="Rd978ea32146a48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a6c9947a242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089f3fbf34041" /><Relationship Type="http://schemas.openxmlformats.org/officeDocument/2006/relationships/theme" Target="/ppt/slideMasters/theme/theme1.xml" Id="R11221c8d63544d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2089f3fbf340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420bb885f4c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bc9322aa847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8c243567841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79906e1de4c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015c1891948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c3db394d14b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ddb982f3745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123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123 REVISJON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1 545 849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264 205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683 672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NÅLSUND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927 515 911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