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7fe207aad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31aacb6ba940d2"/>
  </p:sldMasterIdLst>
  <p:sldIdLst>
    <p:sldId xmlns:r="http://schemas.openxmlformats.org/officeDocument/2006/relationships" id="256" r:id="Rcf08c0a954464ecc"/>
    <p:sldId xmlns:r="http://schemas.openxmlformats.org/officeDocument/2006/relationships" id="257" r:id="Rb140db73621c476c"/>
    <p:sldId xmlns:r="http://schemas.openxmlformats.org/officeDocument/2006/relationships" id="258" r:id="Rda6bb6a039a14b31"/>
    <p:sldId xmlns:r="http://schemas.openxmlformats.org/officeDocument/2006/relationships" id="259" r:id="Rb2513adc6f734ae6"/>
    <p:sldId xmlns:r="http://schemas.openxmlformats.org/officeDocument/2006/relationships" id="260" r:id="R562686fed5024143"/>
    <p:sldId xmlns:r="http://schemas.openxmlformats.org/officeDocument/2006/relationships" id="261" r:id="R1d98e0e7a45a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1aacb6ba940d2" /><Relationship Type="http://schemas.openxmlformats.org/officeDocument/2006/relationships/slide" Target="/ppt/slides/slide1.xml" Id="Rcf08c0a954464ecc" /><Relationship Type="http://schemas.openxmlformats.org/officeDocument/2006/relationships/slide" Target="/ppt/slides/slide2.xml" Id="Rb140db73621c476c" /><Relationship Type="http://schemas.openxmlformats.org/officeDocument/2006/relationships/slide" Target="/ppt/slides/slide3.xml" Id="Rda6bb6a039a14b31" /><Relationship Type="http://schemas.openxmlformats.org/officeDocument/2006/relationships/slide" Target="/ppt/slides/slide4.xml" Id="Rb2513adc6f734ae6" /><Relationship Type="http://schemas.openxmlformats.org/officeDocument/2006/relationships/slide" Target="/ppt/slides/slide5.xml" Id="R562686fed5024143" /><Relationship Type="http://schemas.openxmlformats.org/officeDocument/2006/relationships/slide" Target="/ppt/slides/slide6.xml" Id="R1d98e0e7a45a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c6c5cef92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ec79816948db" /><Relationship Type="http://schemas.openxmlformats.org/officeDocument/2006/relationships/theme" Target="/ppt/slideMasters/theme/theme1.xml" Id="R6353b682eb1b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cec798169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d15b65df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d4c55e820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f8e43d2f4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15964a614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641622977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d07177f5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123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123 REVISJON AS</a:t>
            </a:r>
          </a:p>
        </p:txBody>
      </p:sp>
    </p:spTree>
  </p:cSld>
  <p:clrMapOvr>
    <a:masterClrMapping xmlns:a="http://schemas.openxmlformats.org/drawingml/2006/main"/>
  </p:clrMapOvr>
</p:sld>
</file>