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d1b1151b3c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25015ab5204990"/>
  </p:sldMasterIdLst>
  <p:sldIdLst>
    <p:sldId xmlns:r="http://schemas.openxmlformats.org/officeDocument/2006/relationships" id="256" r:id="Rf2b76adf3fbe422a"/>
    <p:sldId xmlns:r="http://schemas.openxmlformats.org/officeDocument/2006/relationships" id="257" r:id="R9e84451a6daa40b4"/>
    <p:sldId xmlns:r="http://schemas.openxmlformats.org/officeDocument/2006/relationships" id="258" r:id="R0d11f09c4e0d4ba0"/>
    <p:sldId xmlns:r="http://schemas.openxmlformats.org/officeDocument/2006/relationships" id="259" r:id="R22dc318cedbd48d5"/>
    <p:sldId xmlns:r="http://schemas.openxmlformats.org/officeDocument/2006/relationships" id="260" r:id="Rab82336fd62e4d0a"/>
    <p:sldId xmlns:r="http://schemas.openxmlformats.org/officeDocument/2006/relationships" id="261" r:id="R716b831d484e4e7b"/>
    <p:sldId xmlns:r="http://schemas.openxmlformats.org/officeDocument/2006/relationships" id="262" r:id="R5a0f802cc500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5015ab5204990" /><Relationship Type="http://schemas.openxmlformats.org/officeDocument/2006/relationships/slide" Target="/ppt/slides/slide1.xml" Id="Rf2b76adf3fbe422a" /><Relationship Type="http://schemas.openxmlformats.org/officeDocument/2006/relationships/slide" Target="/ppt/slides/slide2.xml" Id="R9e84451a6daa40b4" /><Relationship Type="http://schemas.openxmlformats.org/officeDocument/2006/relationships/slide" Target="/ppt/slides/slide3.xml" Id="R0d11f09c4e0d4ba0" /><Relationship Type="http://schemas.openxmlformats.org/officeDocument/2006/relationships/slide" Target="/ppt/slides/slide4.xml" Id="R22dc318cedbd48d5" /><Relationship Type="http://schemas.openxmlformats.org/officeDocument/2006/relationships/slide" Target="/ppt/slides/slide5.xml" Id="Rab82336fd62e4d0a" /><Relationship Type="http://schemas.openxmlformats.org/officeDocument/2006/relationships/slide" Target="/ppt/slides/slide6.xml" Id="R716b831d484e4e7b" /><Relationship Type="http://schemas.openxmlformats.org/officeDocument/2006/relationships/slide" Target="/ppt/slides/slide7.xml" Id="R5a0f802cc500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69ccab66247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8bcd1bff541ba" /><Relationship Type="http://schemas.openxmlformats.org/officeDocument/2006/relationships/theme" Target="/ppt/slideMasters/theme/theme1.xml" Id="R4d57e7e97bed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8bcd1bff5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7970d9b934b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31c8821ad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330661004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e140863f8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88720186b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eec2aeffd45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f80969e1b4b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UNISON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UNISON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3 510 358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1 209 738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BITBASE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INØST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927 497 050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UNISON REGNSKAP AS</a:t>
            </a:r>
          </a:p>
        </p:txBody>
      </p:sp>
    </p:spTree>
  </p:cSld>
  <p:clrMapOvr>
    <a:masterClrMapping xmlns:a="http://schemas.openxmlformats.org/drawingml/2006/main"/>
  </p:clrMapOvr>
</p:sld>
</file>