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a1a6ffaa5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aee608d504050"/>
  </p:sldMasterIdLst>
  <p:sldIdLst>
    <p:sldId xmlns:r="http://schemas.openxmlformats.org/officeDocument/2006/relationships" id="256" r:id="Rb6b422335dd0405f"/>
    <p:sldId xmlns:r="http://schemas.openxmlformats.org/officeDocument/2006/relationships" id="257" r:id="Rc53dba30eaa842e1"/>
    <p:sldId xmlns:r="http://schemas.openxmlformats.org/officeDocument/2006/relationships" id="258" r:id="Redf44833286e4e10"/>
    <p:sldId xmlns:r="http://schemas.openxmlformats.org/officeDocument/2006/relationships" id="259" r:id="R692dab07ccc3488b"/>
    <p:sldId xmlns:r="http://schemas.openxmlformats.org/officeDocument/2006/relationships" id="260" r:id="R1a426a98cd854887"/>
    <p:sldId xmlns:r="http://schemas.openxmlformats.org/officeDocument/2006/relationships" id="261" r:id="R777d755d8f664ea6"/>
    <p:sldId xmlns:r="http://schemas.openxmlformats.org/officeDocument/2006/relationships" id="262" r:id="R65de87eb08f7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aee608d504050" /><Relationship Type="http://schemas.openxmlformats.org/officeDocument/2006/relationships/slide" Target="/ppt/slides/slide1.xml" Id="Rb6b422335dd0405f" /><Relationship Type="http://schemas.openxmlformats.org/officeDocument/2006/relationships/slide" Target="/ppt/slides/slide2.xml" Id="Rc53dba30eaa842e1" /><Relationship Type="http://schemas.openxmlformats.org/officeDocument/2006/relationships/slide" Target="/ppt/slides/slide3.xml" Id="Redf44833286e4e10" /><Relationship Type="http://schemas.openxmlformats.org/officeDocument/2006/relationships/slide" Target="/ppt/slides/slide4.xml" Id="R692dab07ccc3488b" /><Relationship Type="http://schemas.openxmlformats.org/officeDocument/2006/relationships/slide" Target="/ppt/slides/slide5.xml" Id="R1a426a98cd854887" /><Relationship Type="http://schemas.openxmlformats.org/officeDocument/2006/relationships/slide" Target="/ppt/slides/slide6.xml" Id="R777d755d8f664ea6" /><Relationship Type="http://schemas.openxmlformats.org/officeDocument/2006/relationships/slide" Target="/ppt/slides/slide7.xml" Id="R65de87eb08f7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7ad54e6ef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29f9fa1e34f71" /><Relationship Type="http://schemas.openxmlformats.org/officeDocument/2006/relationships/theme" Target="/ppt/slideMasters/theme/theme1.xml" Id="Rbdfcb475de0d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29f9fa1e3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6dd1bbe5d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a97ebc9ef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22947a80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d44a6bae7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1ddd8193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aeb2eb6d0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1cb80bae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11 051 455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ERIK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Årlifossvegen 397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3680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927 457 709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