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ca7078cefe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c44889b874855"/>
  </p:sldMasterIdLst>
  <p:sldIdLst>
    <p:sldId xmlns:r="http://schemas.openxmlformats.org/officeDocument/2006/relationships" id="256" r:id="Rb1a83c53940d4836"/>
    <p:sldId xmlns:r="http://schemas.openxmlformats.org/officeDocument/2006/relationships" id="257" r:id="R69d7aaead25a44da"/>
    <p:sldId xmlns:r="http://schemas.openxmlformats.org/officeDocument/2006/relationships" id="258" r:id="R4e55219a05104bbc"/>
    <p:sldId xmlns:r="http://schemas.openxmlformats.org/officeDocument/2006/relationships" id="259" r:id="Rf71cc9941d31439f"/>
    <p:sldId xmlns:r="http://schemas.openxmlformats.org/officeDocument/2006/relationships" id="260" r:id="R51cb318c691e4780"/>
    <p:sldId xmlns:r="http://schemas.openxmlformats.org/officeDocument/2006/relationships" id="261" r:id="Re78d4cf53f15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c44889b874855" /><Relationship Type="http://schemas.openxmlformats.org/officeDocument/2006/relationships/slide" Target="/ppt/slides/slide1.xml" Id="Rb1a83c53940d4836" /><Relationship Type="http://schemas.openxmlformats.org/officeDocument/2006/relationships/slide" Target="/ppt/slides/slide2.xml" Id="R69d7aaead25a44da" /><Relationship Type="http://schemas.openxmlformats.org/officeDocument/2006/relationships/slide" Target="/ppt/slides/slide3.xml" Id="R4e55219a05104bbc" /><Relationship Type="http://schemas.openxmlformats.org/officeDocument/2006/relationships/slide" Target="/ppt/slides/slide4.xml" Id="Rf71cc9941d31439f" /><Relationship Type="http://schemas.openxmlformats.org/officeDocument/2006/relationships/slide" Target="/ppt/slides/slide5.xml" Id="R51cb318c691e4780" /><Relationship Type="http://schemas.openxmlformats.org/officeDocument/2006/relationships/slide" Target="/ppt/slides/slide6.xml" Id="Re78d4cf53f15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a588ab13c4b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b3a4b42134de2" /><Relationship Type="http://schemas.openxmlformats.org/officeDocument/2006/relationships/theme" Target="/ppt/slideMasters/theme/theme1.xml" Id="Rdf28101ad458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2b3a4b42134d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096484fec4c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f88ef19d0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087dcb30f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81e66d2cd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f3174eacd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91f1547a849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 SOLBERG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Årlifossvegen 397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3680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927 457 709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SOLBERG HOLDING AS</a:t>
            </a:r>
          </a:p>
        </p:txBody>
      </p:sp>
    </p:spTree>
  </p:cSld>
  <p:clrMapOvr>
    <a:masterClrMapping xmlns:a="http://schemas.openxmlformats.org/drawingml/2006/main"/>
  </p:clrMapOvr>
</p:sld>
</file>