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c4168a457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cdb8e728940e0"/>
  </p:sldMasterIdLst>
  <p:sldIdLst>
    <p:sldId xmlns:r="http://schemas.openxmlformats.org/officeDocument/2006/relationships" id="256" r:id="R3d7cc33e2dfa44ca"/>
    <p:sldId xmlns:r="http://schemas.openxmlformats.org/officeDocument/2006/relationships" id="257" r:id="R84b600b6c24c420f"/>
    <p:sldId xmlns:r="http://schemas.openxmlformats.org/officeDocument/2006/relationships" id="258" r:id="Reee7d7848bfd4651"/>
    <p:sldId xmlns:r="http://schemas.openxmlformats.org/officeDocument/2006/relationships" id="259" r:id="R4f1cae5faae5403a"/>
    <p:sldId xmlns:r="http://schemas.openxmlformats.org/officeDocument/2006/relationships" id="260" r:id="Rc87fe5466f5641bf"/>
    <p:sldId xmlns:r="http://schemas.openxmlformats.org/officeDocument/2006/relationships" id="261" r:id="R9fc90f8e79f64f64"/>
    <p:sldId xmlns:r="http://schemas.openxmlformats.org/officeDocument/2006/relationships" id="262" r:id="Rbab297e0677e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cdb8e728940e0" /><Relationship Type="http://schemas.openxmlformats.org/officeDocument/2006/relationships/slide" Target="/ppt/slides/slide1.xml" Id="R3d7cc33e2dfa44ca" /><Relationship Type="http://schemas.openxmlformats.org/officeDocument/2006/relationships/slide" Target="/ppt/slides/slide2.xml" Id="R84b600b6c24c420f" /><Relationship Type="http://schemas.openxmlformats.org/officeDocument/2006/relationships/slide" Target="/ppt/slides/slide3.xml" Id="Reee7d7848bfd4651" /><Relationship Type="http://schemas.openxmlformats.org/officeDocument/2006/relationships/slide" Target="/ppt/slides/slide4.xml" Id="R4f1cae5faae5403a" /><Relationship Type="http://schemas.openxmlformats.org/officeDocument/2006/relationships/slide" Target="/ppt/slides/slide5.xml" Id="Rc87fe5466f5641bf" /><Relationship Type="http://schemas.openxmlformats.org/officeDocument/2006/relationships/slide" Target="/ppt/slides/slide6.xml" Id="R9fc90f8e79f64f64" /><Relationship Type="http://schemas.openxmlformats.org/officeDocument/2006/relationships/slide" Target="/ppt/slides/slide7.xml" Id="Rbab297e0677e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7bb120a9e1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f96c25734962" /><Relationship Type="http://schemas.openxmlformats.org/officeDocument/2006/relationships/theme" Target="/ppt/slideMasters/theme/theme1.xml" Id="R5c7f7a1ef3f2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8f96c257349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4a7479a3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3c54fd609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62bfa8f6f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2844f92e3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5c321e2b04c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f0ef27480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1ea3cbb62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SEMIFREDDO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SEMIFREDDO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30 752 408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30 754 785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MARIE AMELN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 allé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927 440 881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SEMIFREDDO AS</a:t>
            </a:r>
          </a:p>
        </p:txBody>
      </p:sp>
    </p:spTree>
  </p:cSld>
  <p:clrMapOvr>
    <a:masterClrMapping xmlns:a="http://schemas.openxmlformats.org/drawingml/2006/main"/>
  </p:clrMapOvr>
</p:sld>
</file>