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03044ebb0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3e615df8b4999"/>
  </p:sldMasterIdLst>
  <p:sldIdLst>
    <p:sldId xmlns:r="http://schemas.openxmlformats.org/officeDocument/2006/relationships" id="256" r:id="R686b7298dce74210"/>
    <p:sldId xmlns:r="http://schemas.openxmlformats.org/officeDocument/2006/relationships" id="257" r:id="R85797a296bc7475b"/>
    <p:sldId xmlns:r="http://schemas.openxmlformats.org/officeDocument/2006/relationships" id="258" r:id="R5cab0f682c374464"/>
    <p:sldId xmlns:r="http://schemas.openxmlformats.org/officeDocument/2006/relationships" id="259" r:id="R982769db13134692"/>
    <p:sldId xmlns:r="http://schemas.openxmlformats.org/officeDocument/2006/relationships" id="260" r:id="R25a91d93a6374599"/>
    <p:sldId xmlns:r="http://schemas.openxmlformats.org/officeDocument/2006/relationships" id="261" r:id="R679dfcddf7504357"/>
    <p:sldId xmlns:r="http://schemas.openxmlformats.org/officeDocument/2006/relationships" id="262" r:id="R8a43351be43f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3e615df8b4999" /><Relationship Type="http://schemas.openxmlformats.org/officeDocument/2006/relationships/slide" Target="/ppt/slides/slide1.xml" Id="R686b7298dce74210" /><Relationship Type="http://schemas.openxmlformats.org/officeDocument/2006/relationships/slide" Target="/ppt/slides/slide2.xml" Id="R85797a296bc7475b" /><Relationship Type="http://schemas.openxmlformats.org/officeDocument/2006/relationships/slide" Target="/ppt/slides/slide3.xml" Id="R5cab0f682c374464" /><Relationship Type="http://schemas.openxmlformats.org/officeDocument/2006/relationships/slide" Target="/ppt/slides/slide4.xml" Id="R982769db13134692" /><Relationship Type="http://schemas.openxmlformats.org/officeDocument/2006/relationships/slide" Target="/ppt/slides/slide5.xml" Id="R25a91d93a6374599" /><Relationship Type="http://schemas.openxmlformats.org/officeDocument/2006/relationships/slide" Target="/ppt/slides/slide6.xml" Id="R679dfcddf7504357" /><Relationship Type="http://schemas.openxmlformats.org/officeDocument/2006/relationships/slide" Target="/ppt/slides/slide7.xml" Id="R8a43351be43f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5428a608c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df5d5df7d48f9" /><Relationship Type="http://schemas.openxmlformats.org/officeDocument/2006/relationships/theme" Target="/ppt/slideMasters/theme/theme1.xml" Id="R1cd9127a4c2b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df5d5df7d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05557571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2132a7a24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cff6879b3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11659715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58f91adbf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dbb6b106e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fe24dcb6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36 861 315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Haakon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